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08" r:id="rId2"/>
    <p:sldId id="261" r:id="rId3"/>
    <p:sldId id="262" r:id="rId4"/>
    <p:sldId id="263" r:id="rId5"/>
    <p:sldId id="264" r:id="rId6"/>
    <p:sldId id="265" r:id="rId7"/>
    <p:sldId id="266" r:id="rId8"/>
    <p:sldId id="27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290" r:id="rId22"/>
    <p:sldId id="292" r:id="rId23"/>
    <p:sldId id="291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93" r:id="rId33"/>
    <p:sldId id="288" r:id="rId34"/>
    <p:sldId id="289" r:id="rId35"/>
    <p:sldId id="256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1" autoAdjust="0"/>
    <p:restoredTop sz="92038" autoAdjust="0"/>
  </p:normalViewPr>
  <p:slideViewPr>
    <p:cSldViewPr snapToGrid="0">
      <p:cViewPr varScale="1">
        <p:scale>
          <a:sx n="58" d="100"/>
          <a:sy n="58" d="100"/>
        </p:scale>
        <p:origin x="10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ti mohtar" userId="fa34d19df649bcae" providerId="LiveId" clId="{8DB90BF3-1FDD-438F-BAB8-E2DB81769801}"/>
    <pc:docChg chg="undo redo custSel modSld">
      <pc:chgData name="siti mohtar" userId="fa34d19df649bcae" providerId="LiveId" clId="{8DB90BF3-1FDD-438F-BAB8-E2DB81769801}" dt="2020-07-07T07:37:24.137" v="332" actId="255"/>
      <pc:docMkLst>
        <pc:docMk/>
      </pc:docMkLst>
      <pc:sldChg chg="modSp mod">
        <pc:chgData name="siti mohtar" userId="fa34d19df649bcae" providerId="LiveId" clId="{8DB90BF3-1FDD-438F-BAB8-E2DB81769801}" dt="2020-07-07T07:36:29.216" v="324" actId="255"/>
        <pc:sldMkLst>
          <pc:docMk/>
          <pc:sldMk cId="321546188" sldId="261"/>
        </pc:sldMkLst>
        <pc:spChg chg="mod">
          <ac:chgData name="siti mohtar" userId="fa34d19df649bcae" providerId="LiveId" clId="{8DB90BF3-1FDD-438F-BAB8-E2DB81769801}" dt="2020-07-07T07:36:29.216" v="324" actId="255"/>
          <ac:spMkLst>
            <pc:docMk/>
            <pc:sldMk cId="321546188" sldId="261"/>
            <ac:spMk id="6" creationId="{2F98DB49-F9D0-4EF4-A788-C3DD82AE81A4}"/>
          </ac:spMkLst>
        </pc:spChg>
        <pc:spChg chg="mod">
          <ac:chgData name="siti mohtar" userId="fa34d19df649bcae" providerId="LiveId" clId="{8DB90BF3-1FDD-438F-BAB8-E2DB81769801}" dt="2020-07-07T04:42:56.531" v="8" actId="14100"/>
          <ac:spMkLst>
            <pc:docMk/>
            <pc:sldMk cId="321546188" sldId="261"/>
            <ac:spMk id="7" creationId="{224D7CFC-B824-4EF7-B9AD-D438F3599F8F}"/>
          </ac:spMkLst>
        </pc:spChg>
      </pc:sldChg>
      <pc:sldChg chg="modSp mod">
        <pc:chgData name="siti mohtar" userId="fa34d19df649bcae" providerId="LiveId" clId="{8DB90BF3-1FDD-438F-BAB8-E2DB81769801}" dt="2020-07-07T04:44:18.032" v="24" actId="14100"/>
        <pc:sldMkLst>
          <pc:docMk/>
          <pc:sldMk cId="2360588251" sldId="262"/>
        </pc:sldMkLst>
        <pc:spChg chg="mod">
          <ac:chgData name="siti mohtar" userId="fa34d19df649bcae" providerId="LiveId" clId="{8DB90BF3-1FDD-438F-BAB8-E2DB81769801}" dt="2020-07-07T04:44:18.032" v="24" actId="14100"/>
          <ac:spMkLst>
            <pc:docMk/>
            <pc:sldMk cId="2360588251" sldId="262"/>
            <ac:spMk id="7" creationId="{224D7CFC-B824-4EF7-B9AD-D438F3599F8F}"/>
          </ac:spMkLst>
        </pc:spChg>
      </pc:sldChg>
      <pc:sldChg chg="modSp mod">
        <pc:chgData name="siti mohtar" userId="fa34d19df649bcae" providerId="LiveId" clId="{8DB90BF3-1FDD-438F-BAB8-E2DB81769801}" dt="2020-07-07T07:36:34.839" v="325" actId="255"/>
        <pc:sldMkLst>
          <pc:docMk/>
          <pc:sldMk cId="1431161193" sldId="263"/>
        </pc:sldMkLst>
        <pc:spChg chg="mod">
          <ac:chgData name="siti mohtar" userId="fa34d19df649bcae" providerId="LiveId" clId="{8DB90BF3-1FDD-438F-BAB8-E2DB81769801}" dt="2020-07-07T07:36:34.839" v="325" actId="255"/>
          <ac:spMkLst>
            <pc:docMk/>
            <pc:sldMk cId="1431161193" sldId="263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4:52:43.239" v="75" actId="948"/>
        <pc:sldMkLst>
          <pc:docMk/>
          <pc:sldMk cId="2006464151" sldId="264"/>
        </pc:sldMkLst>
        <pc:spChg chg="mod">
          <ac:chgData name="siti mohtar" userId="fa34d19df649bcae" providerId="LiveId" clId="{8DB90BF3-1FDD-438F-BAB8-E2DB81769801}" dt="2020-07-07T04:46:30.136" v="33" actId="20577"/>
          <ac:spMkLst>
            <pc:docMk/>
            <pc:sldMk cId="2006464151" sldId="264"/>
            <ac:spMk id="5" creationId="{39E70CB1-72FB-4AF4-9A96-0828EE6555F7}"/>
          </ac:spMkLst>
        </pc:spChg>
        <pc:spChg chg="mod">
          <ac:chgData name="siti mohtar" userId="fa34d19df649bcae" providerId="LiveId" clId="{8DB90BF3-1FDD-438F-BAB8-E2DB81769801}" dt="2020-07-07T04:52:43.239" v="75" actId="948"/>
          <ac:spMkLst>
            <pc:docMk/>
            <pc:sldMk cId="2006464151" sldId="264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4:46:39.966" v="34" actId="20577"/>
        <pc:sldMkLst>
          <pc:docMk/>
          <pc:sldMk cId="3187790610" sldId="265"/>
        </pc:sldMkLst>
        <pc:spChg chg="mod">
          <ac:chgData name="siti mohtar" userId="fa34d19df649bcae" providerId="LiveId" clId="{8DB90BF3-1FDD-438F-BAB8-E2DB81769801}" dt="2020-07-07T04:46:39.966" v="34" actId="20577"/>
          <ac:spMkLst>
            <pc:docMk/>
            <pc:sldMk cId="3187790610" sldId="265"/>
            <ac:spMk id="5" creationId="{39E70CB1-72FB-4AF4-9A96-0828EE6555F7}"/>
          </ac:spMkLst>
        </pc:spChg>
      </pc:sldChg>
      <pc:sldChg chg="modSp mod">
        <pc:chgData name="siti mohtar" userId="fa34d19df649bcae" providerId="LiveId" clId="{8DB90BF3-1FDD-438F-BAB8-E2DB81769801}" dt="2020-07-07T04:47:14.577" v="35" actId="20577"/>
        <pc:sldMkLst>
          <pc:docMk/>
          <pc:sldMk cId="789962736" sldId="266"/>
        </pc:sldMkLst>
        <pc:spChg chg="mod">
          <ac:chgData name="siti mohtar" userId="fa34d19df649bcae" providerId="LiveId" clId="{8DB90BF3-1FDD-438F-BAB8-E2DB81769801}" dt="2020-07-07T04:47:14.577" v="35" actId="20577"/>
          <ac:spMkLst>
            <pc:docMk/>
            <pc:sldMk cId="789962736" sldId="266"/>
            <ac:spMk id="5" creationId="{39E70CB1-72FB-4AF4-9A96-0828EE6555F7}"/>
          </ac:spMkLst>
        </pc:spChg>
      </pc:sldChg>
      <pc:sldChg chg="modSp mod">
        <pc:chgData name="siti mohtar" userId="fa34d19df649bcae" providerId="LiveId" clId="{8DB90BF3-1FDD-438F-BAB8-E2DB81769801}" dt="2020-07-07T04:47:38.893" v="36" actId="20577"/>
        <pc:sldMkLst>
          <pc:docMk/>
          <pc:sldMk cId="2272893243" sldId="267"/>
        </pc:sldMkLst>
        <pc:spChg chg="mod">
          <ac:chgData name="siti mohtar" userId="fa34d19df649bcae" providerId="LiveId" clId="{8DB90BF3-1FDD-438F-BAB8-E2DB81769801}" dt="2020-07-07T04:47:38.893" v="36" actId="20577"/>
          <ac:spMkLst>
            <pc:docMk/>
            <pc:sldMk cId="2272893243" sldId="267"/>
            <ac:spMk id="5" creationId="{39E70CB1-72FB-4AF4-9A96-0828EE6555F7}"/>
          </ac:spMkLst>
        </pc:spChg>
        <pc:spChg chg="mod">
          <ac:chgData name="siti mohtar" userId="fa34d19df649bcae" providerId="LiveId" clId="{8DB90BF3-1FDD-438F-BAB8-E2DB81769801}" dt="2020-07-07T04:45:47.985" v="32" actId="179"/>
          <ac:spMkLst>
            <pc:docMk/>
            <pc:sldMk cId="2272893243" sldId="267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4:48:28.518" v="38" actId="20577"/>
        <pc:sldMkLst>
          <pc:docMk/>
          <pc:sldMk cId="1165278398" sldId="268"/>
        </pc:sldMkLst>
        <pc:spChg chg="mod">
          <ac:chgData name="siti mohtar" userId="fa34d19df649bcae" providerId="LiveId" clId="{8DB90BF3-1FDD-438F-BAB8-E2DB81769801}" dt="2020-07-07T04:48:28.518" v="38" actId="20577"/>
          <ac:spMkLst>
            <pc:docMk/>
            <pc:sldMk cId="1165278398" sldId="268"/>
            <ac:spMk id="5" creationId="{39E70CB1-72FB-4AF4-9A96-0828EE6555F7}"/>
          </ac:spMkLst>
        </pc:spChg>
      </pc:sldChg>
      <pc:sldChg chg="modSp mod">
        <pc:chgData name="siti mohtar" userId="fa34d19df649bcae" providerId="LiveId" clId="{8DB90BF3-1FDD-438F-BAB8-E2DB81769801}" dt="2020-07-07T04:51:17.516" v="68" actId="255"/>
        <pc:sldMkLst>
          <pc:docMk/>
          <pc:sldMk cId="2780745194" sldId="269"/>
        </pc:sldMkLst>
        <pc:spChg chg="mod">
          <ac:chgData name="siti mohtar" userId="fa34d19df649bcae" providerId="LiveId" clId="{8DB90BF3-1FDD-438F-BAB8-E2DB81769801}" dt="2020-07-07T04:48:37.779" v="40" actId="947"/>
          <ac:spMkLst>
            <pc:docMk/>
            <pc:sldMk cId="2780745194" sldId="269"/>
            <ac:spMk id="5" creationId="{39E70CB1-72FB-4AF4-9A96-0828EE6555F7}"/>
          </ac:spMkLst>
        </pc:spChg>
        <pc:spChg chg="mod">
          <ac:chgData name="siti mohtar" userId="fa34d19df649bcae" providerId="LiveId" clId="{8DB90BF3-1FDD-438F-BAB8-E2DB81769801}" dt="2020-07-07T04:51:17.516" v="68" actId="255"/>
          <ac:spMkLst>
            <pc:docMk/>
            <pc:sldMk cId="2780745194" sldId="269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4:51:36.301" v="69" actId="948"/>
        <pc:sldMkLst>
          <pc:docMk/>
          <pc:sldMk cId="666494536" sldId="270"/>
        </pc:sldMkLst>
        <pc:spChg chg="mod">
          <ac:chgData name="siti mohtar" userId="fa34d19df649bcae" providerId="LiveId" clId="{8DB90BF3-1FDD-438F-BAB8-E2DB81769801}" dt="2020-07-07T04:48:46.559" v="41" actId="20577"/>
          <ac:spMkLst>
            <pc:docMk/>
            <pc:sldMk cId="666494536" sldId="270"/>
            <ac:spMk id="5" creationId="{39E70CB1-72FB-4AF4-9A96-0828EE6555F7}"/>
          </ac:spMkLst>
        </pc:spChg>
        <pc:spChg chg="mod">
          <ac:chgData name="siti mohtar" userId="fa34d19df649bcae" providerId="LiveId" clId="{8DB90BF3-1FDD-438F-BAB8-E2DB81769801}" dt="2020-07-07T04:51:36.301" v="69" actId="948"/>
          <ac:spMkLst>
            <pc:docMk/>
            <pc:sldMk cId="666494536" sldId="270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4:53:47.764" v="83" actId="947"/>
        <pc:sldMkLst>
          <pc:docMk/>
          <pc:sldMk cId="4219282134" sldId="271"/>
        </pc:sldMkLst>
        <pc:spChg chg="mod">
          <ac:chgData name="siti mohtar" userId="fa34d19df649bcae" providerId="LiveId" clId="{8DB90BF3-1FDD-438F-BAB8-E2DB81769801}" dt="2020-07-07T04:53:47.764" v="83" actId="947"/>
          <ac:spMkLst>
            <pc:docMk/>
            <pc:sldMk cId="4219282134" sldId="271"/>
            <ac:spMk id="5" creationId="{39E70CB1-72FB-4AF4-9A96-0828EE6555F7}"/>
          </ac:spMkLst>
        </pc:spChg>
        <pc:spChg chg="mod">
          <ac:chgData name="siti mohtar" userId="fa34d19df649bcae" providerId="LiveId" clId="{8DB90BF3-1FDD-438F-BAB8-E2DB81769801}" dt="2020-07-07T04:52:19.910" v="74" actId="179"/>
          <ac:spMkLst>
            <pc:docMk/>
            <pc:sldMk cId="4219282134" sldId="271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4:54:30.403" v="88" actId="948"/>
        <pc:sldMkLst>
          <pc:docMk/>
          <pc:sldMk cId="1308169030" sldId="272"/>
        </pc:sldMkLst>
        <pc:spChg chg="mod">
          <ac:chgData name="siti mohtar" userId="fa34d19df649bcae" providerId="LiveId" clId="{8DB90BF3-1FDD-438F-BAB8-E2DB81769801}" dt="2020-07-07T04:53:55.999" v="85" actId="947"/>
          <ac:spMkLst>
            <pc:docMk/>
            <pc:sldMk cId="1308169030" sldId="272"/>
            <ac:spMk id="5" creationId="{39E70CB1-72FB-4AF4-9A96-0828EE6555F7}"/>
          </ac:spMkLst>
        </pc:spChg>
        <pc:spChg chg="mod">
          <ac:chgData name="siti mohtar" userId="fa34d19df649bcae" providerId="LiveId" clId="{8DB90BF3-1FDD-438F-BAB8-E2DB81769801}" dt="2020-07-07T04:54:30.403" v="88" actId="948"/>
          <ac:spMkLst>
            <pc:docMk/>
            <pc:sldMk cId="1308169030" sldId="272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4:57:28.680" v="95" actId="27636"/>
        <pc:sldMkLst>
          <pc:docMk/>
          <pc:sldMk cId="2079464381" sldId="273"/>
        </pc:sldMkLst>
        <pc:spChg chg="mod">
          <ac:chgData name="siti mohtar" userId="fa34d19df649bcae" providerId="LiveId" clId="{8DB90BF3-1FDD-438F-BAB8-E2DB81769801}" dt="2020-07-07T04:54:03.799" v="87" actId="947"/>
          <ac:spMkLst>
            <pc:docMk/>
            <pc:sldMk cId="2079464381" sldId="273"/>
            <ac:spMk id="5" creationId="{39E70CB1-72FB-4AF4-9A96-0828EE6555F7}"/>
          </ac:spMkLst>
        </pc:spChg>
        <pc:spChg chg="mod">
          <ac:chgData name="siti mohtar" userId="fa34d19df649bcae" providerId="LiveId" clId="{8DB90BF3-1FDD-438F-BAB8-E2DB81769801}" dt="2020-07-07T04:57:28.680" v="95" actId="27636"/>
          <ac:spMkLst>
            <pc:docMk/>
            <pc:sldMk cId="2079464381" sldId="273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4:58:01.927" v="103" actId="27636"/>
        <pc:sldMkLst>
          <pc:docMk/>
          <pc:sldMk cId="190184902" sldId="274"/>
        </pc:sldMkLst>
        <pc:spChg chg="mod">
          <ac:chgData name="siti mohtar" userId="fa34d19df649bcae" providerId="LiveId" clId="{8DB90BF3-1FDD-438F-BAB8-E2DB81769801}" dt="2020-07-07T04:58:01.927" v="103" actId="27636"/>
          <ac:spMkLst>
            <pc:docMk/>
            <pc:sldMk cId="190184902" sldId="274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7:36:42.436" v="326" actId="255"/>
        <pc:sldMkLst>
          <pc:docMk/>
          <pc:sldMk cId="2437123389" sldId="276"/>
        </pc:sldMkLst>
        <pc:spChg chg="mod">
          <ac:chgData name="siti mohtar" userId="fa34d19df649bcae" providerId="LiveId" clId="{8DB90BF3-1FDD-438F-BAB8-E2DB81769801}" dt="2020-07-07T07:36:42.436" v="326" actId="255"/>
          <ac:spMkLst>
            <pc:docMk/>
            <pc:sldMk cId="2437123389" sldId="276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7:36:56.149" v="328" actId="255"/>
        <pc:sldMkLst>
          <pc:docMk/>
          <pc:sldMk cId="154757342" sldId="278"/>
        </pc:sldMkLst>
        <pc:spChg chg="mod">
          <ac:chgData name="siti mohtar" userId="fa34d19df649bcae" providerId="LiveId" clId="{8DB90BF3-1FDD-438F-BAB8-E2DB81769801}" dt="2020-07-07T07:36:56.149" v="328" actId="255"/>
          <ac:spMkLst>
            <pc:docMk/>
            <pc:sldMk cId="154757342" sldId="278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7:18:04.918" v="198" actId="20577"/>
        <pc:sldMkLst>
          <pc:docMk/>
          <pc:sldMk cId="580581465" sldId="279"/>
        </pc:sldMkLst>
        <pc:spChg chg="mod">
          <ac:chgData name="siti mohtar" userId="fa34d19df649bcae" providerId="LiveId" clId="{8DB90BF3-1FDD-438F-BAB8-E2DB81769801}" dt="2020-07-07T07:18:04.918" v="198" actId="20577"/>
          <ac:spMkLst>
            <pc:docMk/>
            <pc:sldMk cId="580581465" sldId="279"/>
            <ac:spMk id="5" creationId="{39E70CB1-72FB-4AF4-9A96-0828EE6555F7}"/>
          </ac:spMkLst>
        </pc:spChg>
      </pc:sldChg>
      <pc:sldChg chg="modSp mod">
        <pc:chgData name="siti mohtar" userId="fa34d19df649bcae" providerId="LiveId" clId="{8DB90BF3-1FDD-438F-BAB8-E2DB81769801}" dt="2020-07-07T07:37:03.416" v="329" actId="255"/>
        <pc:sldMkLst>
          <pc:docMk/>
          <pc:sldMk cId="163316466" sldId="280"/>
        </pc:sldMkLst>
        <pc:spChg chg="mod">
          <ac:chgData name="siti mohtar" userId="fa34d19df649bcae" providerId="LiveId" clId="{8DB90BF3-1FDD-438F-BAB8-E2DB81769801}" dt="2020-07-07T07:37:03.416" v="329" actId="255"/>
          <ac:spMkLst>
            <pc:docMk/>
            <pc:sldMk cId="163316466" sldId="280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7:20:44.976" v="210" actId="947"/>
        <pc:sldMkLst>
          <pc:docMk/>
          <pc:sldMk cId="3649428134" sldId="281"/>
        </pc:sldMkLst>
        <pc:spChg chg="mod">
          <ac:chgData name="siti mohtar" userId="fa34d19df649bcae" providerId="LiveId" clId="{8DB90BF3-1FDD-438F-BAB8-E2DB81769801}" dt="2020-07-07T07:20:44.976" v="210" actId="947"/>
          <ac:spMkLst>
            <pc:docMk/>
            <pc:sldMk cId="3649428134" sldId="281"/>
            <ac:spMk id="5" creationId="{39E70CB1-72FB-4AF4-9A96-0828EE6555F7}"/>
          </ac:spMkLst>
        </pc:spChg>
        <pc:spChg chg="mod">
          <ac:chgData name="siti mohtar" userId="fa34d19df649bcae" providerId="LiveId" clId="{8DB90BF3-1FDD-438F-BAB8-E2DB81769801}" dt="2020-07-07T07:20:26.548" v="207" actId="20577"/>
          <ac:spMkLst>
            <pc:docMk/>
            <pc:sldMk cId="3649428134" sldId="281"/>
            <ac:spMk id="6" creationId="{2F98DB49-F9D0-4EF4-A788-C3DD82AE81A4}"/>
          </ac:spMkLst>
        </pc:spChg>
        <pc:picChg chg="mod">
          <ac:chgData name="siti mohtar" userId="fa34d19df649bcae" providerId="LiveId" clId="{8DB90BF3-1FDD-438F-BAB8-E2DB81769801}" dt="2020-07-07T07:20:30.263" v="208" actId="1076"/>
          <ac:picMkLst>
            <pc:docMk/>
            <pc:sldMk cId="3649428134" sldId="281"/>
            <ac:picMk id="2" creationId="{9D9741E5-7213-442C-83DF-DF2CFD251114}"/>
          </ac:picMkLst>
        </pc:picChg>
      </pc:sldChg>
      <pc:sldChg chg="modSp mod">
        <pc:chgData name="siti mohtar" userId="fa34d19df649bcae" providerId="LiveId" clId="{8DB90BF3-1FDD-438F-BAB8-E2DB81769801}" dt="2020-07-07T07:20:55.072" v="211" actId="20577"/>
        <pc:sldMkLst>
          <pc:docMk/>
          <pc:sldMk cId="3224009330" sldId="282"/>
        </pc:sldMkLst>
        <pc:spChg chg="mod">
          <ac:chgData name="siti mohtar" userId="fa34d19df649bcae" providerId="LiveId" clId="{8DB90BF3-1FDD-438F-BAB8-E2DB81769801}" dt="2020-07-07T07:20:55.072" v="211" actId="20577"/>
          <ac:spMkLst>
            <pc:docMk/>
            <pc:sldMk cId="3224009330" sldId="282"/>
            <ac:spMk id="5" creationId="{39E70CB1-72FB-4AF4-9A96-0828EE6555F7}"/>
          </ac:spMkLst>
        </pc:spChg>
        <pc:spChg chg="mod">
          <ac:chgData name="siti mohtar" userId="fa34d19df649bcae" providerId="LiveId" clId="{8DB90BF3-1FDD-438F-BAB8-E2DB81769801}" dt="2020-07-07T07:20:11.596" v="205" actId="14100"/>
          <ac:spMkLst>
            <pc:docMk/>
            <pc:sldMk cId="3224009330" sldId="282"/>
            <ac:spMk id="7" creationId="{224D7CFC-B824-4EF7-B9AD-D438F3599F8F}"/>
          </ac:spMkLst>
        </pc:spChg>
      </pc:sldChg>
      <pc:sldChg chg="modSp mod">
        <pc:chgData name="siti mohtar" userId="fa34d19df649bcae" providerId="LiveId" clId="{8DB90BF3-1FDD-438F-BAB8-E2DB81769801}" dt="2020-07-07T07:21:05.063" v="213" actId="947"/>
        <pc:sldMkLst>
          <pc:docMk/>
          <pc:sldMk cId="3805361368" sldId="283"/>
        </pc:sldMkLst>
        <pc:spChg chg="mod">
          <ac:chgData name="siti mohtar" userId="fa34d19df649bcae" providerId="LiveId" clId="{8DB90BF3-1FDD-438F-BAB8-E2DB81769801}" dt="2020-07-07T07:21:05.063" v="213" actId="947"/>
          <ac:spMkLst>
            <pc:docMk/>
            <pc:sldMk cId="3805361368" sldId="283"/>
            <ac:spMk id="5" creationId="{39E70CB1-72FB-4AF4-9A96-0828EE6555F7}"/>
          </ac:spMkLst>
        </pc:spChg>
      </pc:sldChg>
      <pc:sldChg chg="delSp mod">
        <pc:chgData name="siti mohtar" userId="fa34d19df649bcae" providerId="LiveId" clId="{8DB90BF3-1FDD-438F-BAB8-E2DB81769801}" dt="2020-07-07T07:21:30.739" v="214" actId="21"/>
        <pc:sldMkLst>
          <pc:docMk/>
          <pc:sldMk cId="3146687269" sldId="284"/>
        </pc:sldMkLst>
        <pc:spChg chg="del">
          <ac:chgData name="siti mohtar" userId="fa34d19df649bcae" providerId="LiveId" clId="{8DB90BF3-1FDD-438F-BAB8-E2DB81769801}" dt="2020-07-07T07:21:30.739" v="214" actId="21"/>
          <ac:spMkLst>
            <pc:docMk/>
            <pc:sldMk cId="3146687269" sldId="284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7:37:10.127" v="330" actId="255"/>
        <pc:sldMkLst>
          <pc:docMk/>
          <pc:sldMk cId="3718039502" sldId="285"/>
        </pc:sldMkLst>
        <pc:spChg chg="mod">
          <ac:chgData name="siti mohtar" userId="fa34d19df649bcae" providerId="LiveId" clId="{8DB90BF3-1FDD-438F-BAB8-E2DB81769801}" dt="2020-07-07T07:37:10.127" v="330" actId="255"/>
          <ac:spMkLst>
            <pc:docMk/>
            <pc:sldMk cId="3718039502" sldId="285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7:22:23.298" v="218" actId="948"/>
        <pc:sldMkLst>
          <pc:docMk/>
          <pc:sldMk cId="2966414736" sldId="286"/>
        </pc:sldMkLst>
        <pc:spChg chg="mod">
          <ac:chgData name="siti mohtar" userId="fa34d19df649bcae" providerId="LiveId" clId="{8DB90BF3-1FDD-438F-BAB8-E2DB81769801}" dt="2020-07-07T07:22:23.298" v="218" actId="948"/>
          <ac:spMkLst>
            <pc:docMk/>
            <pc:sldMk cId="2966414736" sldId="286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7:37:15.948" v="331" actId="255"/>
        <pc:sldMkLst>
          <pc:docMk/>
          <pc:sldMk cId="4227102934" sldId="287"/>
        </pc:sldMkLst>
        <pc:spChg chg="mod">
          <ac:chgData name="siti mohtar" userId="fa34d19df649bcae" providerId="LiveId" clId="{8DB90BF3-1FDD-438F-BAB8-E2DB81769801}" dt="2020-07-07T07:37:15.948" v="331" actId="255"/>
          <ac:spMkLst>
            <pc:docMk/>
            <pc:sldMk cId="4227102934" sldId="287"/>
            <ac:spMk id="6" creationId="{2F98DB49-F9D0-4EF4-A788-C3DD82AE81A4}"/>
          </ac:spMkLst>
        </pc:spChg>
      </pc:sldChg>
      <pc:sldChg chg="modSp mod">
        <pc:chgData name="siti mohtar" userId="fa34d19df649bcae" providerId="LiveId" clId="{8DB90BF3-1FDD-438F-BAB8-E2DB81769801}" dt="2020-07-07T07:23:39.607" v="242" actId="20577"/>
        <pc:sldMkLst>
          <pc:docMk/>
          <pc:sldMk cId="2298626855" sldId="288"/>
        </pc:sldMkLst>
        <pc:spChg chg="mod">
          <ac:chgData name="siti mohtar" userId="fa34d19df649bcae" providerId="LiveId" clId="{8DB90BF3-1FDD-438F-BAB8-E2DB81769801}" dt="2020-07-07T07:23:39.607" v="242" actId="20577"/>
          <ac:spMkLst>
            <pc:docMk/>
            <pc:sldMk cId="2298626855" sldId="288"/>
            <ac:spMk id="5" creationId="{39E70CB1-72FB-4AF4-9A96-0828EE6555F7}"/>
          </ac:spMkLst>
        </pc:spChg>
      </pc:sldChg>
      <pc:sldChg chg="modSp mod">
        <pc:chgData name="siti mohtar" userId="fa34d19df649bcae" providerId="LiveId" clId="{8DB90BF3-1FDD-438F-BAB8-E2DB81769801}" dt="2020-07-07T07:23:51.261" v="243" actId="20577"/>
        <pc:sldMkLst>
          <pc:docMk/>
          <pc:sldMk cId="4268281569" sldId="289"/>
        </pc:sldMkLst>
        <pc:spChg chg="mod">
          <ac:chgData name="siti mohtar" userId="fa34d19df649bcae" providerId="LiveId" clId="{8DB90BF3-1FDD-438F-BAB8-E2DB81769801}" dt="2020-07-07T07:23:51.261" v="243" actId="20577"/>
          <ac:spMkLst>
            <pc:docMk/>
            <pc:sldMk cId="4268281569" sldId="289"/>
            <ac:spMk id="5" creationId="{39E70CB1-72FB-4AF4-9A96-0828EE6555F7}"/>
          </ac:spMkLst>
        </pc:spChg>
      </pc:sldChg>
      <pc:sldChg chg="modSp mod">
        <pc:chgData name="siti mohtar" userId="fa34d19df649bcae" providerId="LiveId" clId="{8DB90BF3-1FDD-438F-BAB8-E2DB81769801}" dt="2020-07-07T07:18:10.271" v="200" actId="20577"/>
        <pc:sldMkLst>
          <pc:docMk/>
          <pc:sldMk cId="3573583081" sldId="290"/>
        </pc:sldMkLst>
        <pc:spChg chg="mod">
          <ac:chgData name="siti mohtar" userId="fa34d19df649bcae" providerId="LiveId" clId="{8DB90BF3-1FDD-438F-BAB8-E2DB81769801}" dt="2020-07-07T07:18:10.271" v="200" actId="20577"/>
          <ac:spMkLst>
            <pc:docMk/>
            <pc:sldMk cId="3573583081" sldId="290"/>
            <ac:spMk id="5" creationId="{39E70CB1-72FB-4AF4-9A96-0828EE6555F7}"/>
          </ac:spMkLst>
        </pc:spChg>
      </pc:sldChg>
      <pc:sldChg chg="addSp delSp modSp mod addAnim delAnim modAnim">
        <pc:chgData name="siti mohtar" userId="fa34d19df649bcae" providerId="LiveId" clId="{8DB90BF3-1FDD-438F-BAB8-E2DB81769801}" dt="2020-07-07T07:33:36.875" v="323" actId="1076"/>
        <pc:sldMkLst>
          <pc:docMk/>
          <pc:sldMk cId="3973530903" sldId="291"/>
        </pc:sldMkLst>
        <pc:spChg chg="add del mod">
          <ac:chgData name="siti mohtar" userId="fa34d19df649bcae" providerId="LiveId" clId="{8DB90BF3-1FDD-438F-BAB8-E2DB81769801}" dt="2020-07-07T07:15:36.506" v="173" actId="21"/>
          <ac:spMkLst>
            <pc:docMk/>
            <pc:sldMk cId="3973530903" sldId="291"/>
            <ac:spMk id="4" creationId="{2F7D6647-657F-4CFF-9AD8-577AE584667D}"/>
          </ac:spMkLst>
        </pc:spChg>
        <pc:spChg chg="mod">
          <ac:chgData name="siti mohtar" userId="fa34d19df649bcae" providerId="LiveId" clId="{8DB90BF3-1FDD-438F-BAB8-E2DB81769801}" dt="2020-07-07T07:19:59.901" v="204" actId="20577"/>
          <ac:spMkLst>
            <pc:docMk/>
            <pc:sldMk cId="3973530903" sldId="291"/>
            <ac:spMk id="5" creationId="{39E70CB1-72FB-4AF4-9A96-0828EE6555F7}"/>
          </ac:spMkLst>
        </pc:spChg>
        <pc:spChg chg="del mod">
          <ac:chgData name="siti mohtar" userId="fa34d19df649bcae" providerId="LiveId" clId="{8DB90BF3-1FDD-438F-BAB8-E2DB81769801}" dt="2020-07-07T07:15:32.873" v="172" actId="21"/>
          <ac:spMkLst>
            <pc:docMk/>
            <pc:sldMk cId="3973530903" sldId="291"/>
            <ac:spMk id="6" creationId="{2F98DB49-F9D0-4EF4-A788-C3DD82AE81A4}"/>
          </ac:spMkLst>
        </pc:spChg>
        <pc:spChg chg="add del mod">
          <ac:chgData name="siti mohtar" userId="fa34d19df649bcae" providerId="LiveId" clId="{8DB90BF3-1FDD-438F-BAB8-E2DB81769801}" dt="2020-07-07T07:32:28.161" v="305" actId="21"/>
          <ac:spMkLst>
            <pc:docMk/>
            <pc:sldMk cId="3973530903" sldId="291"/>
            <ac:spMk id="8" creationId="{7754134A-ADAB-4BCF-B781-C51032FC8CEE}"/>
          </ac:spMkLst>
        </pc:spChg>
        <pc:spChg chg="add del mod">
          <ac:chgData name="siti mohtar" userId="fa34d19df649bcae" providerId="LiveId" clId="{8DB90BF3-1FDD-438F-BAB8-E2DB81769801}" dt="2020-07-07T07:32:27.582" v="304" actId="21"/>
          <ac:spMkLst>
            <pc:docMk/>
            <pc:sldMk cId="3973530903" sldId="291"/>
            <ac:spMk id="9" creationId="{88FE1CB6-E998-439E-AA0B-B538198FD7BD}"/>
          </ac:spMkLst>
        </pc:spChg>
        <pc:spChg chg="add del mod">
          <ac:chgData name="siti mohtar" userId="fa34d19df649bcae" providerId="LiveId" clId="{8DB90BF3-1FDD-438F-BAB8-E2DB81769801}" dt="2020-07-07T07:32:27.236" v="303" actId="21"/>
          <ac:spMkLst>
            <pc:docMk/>
            <pc:sldMk cId="3973530903" sldId="291"/>
            <ac:spMk id="10" creationId="{9F335ED0-599D-4024-9154-F72ABAB18C95}"/>
          </ac:spMkLst>
        </pc:spChg>
        <pc:spChg chg="add mod">
          <ac:chgData name="siti mohtar" userId="fa34d19df649bcae" providerId="LiveId" clId="{8DB90BF3-1FDD-438F-BAB8-E2DB81769801}" dt="2020-07-07T07:32:47.320" v="309" actId="14100"/>
          <ac:spMkLst>
            <pc:docMk/>
            <pc:sldMk cId="3973530903" sldId="291"/>
            <ac:spMk id="11" creationId="{36F33D4C-0F95-4564-BE61-67B75D4801BD}"/>
          </ac:spMkLst>
        </pc:spChg>
        <pc:spChg chg="add mod">
          <ac:chgData name="siti mohtar" userId="fa34d19df649bcae" providerId="LiveId" clId="{8DB90BF3-1FDD-438F-BAB8-E2DB81769801}" dt="2020-07-07T07:33:11.198" v="316" actId="14100"/>
          <ac:spMkLst>
            <pc:docMk/>
            <pc:sldMk cId="3973530903" sldId="291"/>
            <ac:spMk id="12" creationId="{633564E7-11D4-4B45-9C3A-AA542E8C67EC}"/>
          </ac:spMkLst>
        </pc:spChg>
        <pc:spChg chg="add mod">
          <ac:chgData name="siti mohtar" userId="fa34d19df649bcae" providerId="LiveId" clId="{8DB90BF3-1FDD-438F-BAB8-E2DB81769801}" dt="2020-07-07T07:33:36.875" v="323" actId="1076"/>
          <ac:spMkLst>
            <pc:docMk/>
            <pc:sldMk cId="3973530903" sldId="291"/>
            <ac:spMk id="13" creationId="{7A2D13E3-0C09-4ED5-A26B-697B185EA539}"/>
          </ac:spMkLst>
        </pc:spChg>
        <pc:picChg chg="mod">
          <ac:chgData name="siti mohtar" userId="fa34d19df649bcae" providerId="LiveId" clId="{8DB90BF3-1FDD-438F-BAB8-E2DB81769801}" dt="2020-07-07T07:32:54.418" v="312" actId="1076"/>
          <ac:picMkLst>
            <pc:docMk/>
            <pc:sldMk cId="3973530903" sldId="291"/>
            <ac:picMk id="3" creationId="{A77E2DD1-C240-4CF0-9FBD-518196EB49F8}"/>
          </ac:picMkLst>
        </pc:picChg>
      </pc:sldChg>
      <pc:sldChg chg="addSp delSp modSp mod addAnim delAnim modAnim">
        <pc:chgData name="siti mohtar" userId="fa34d19df649bcae" providerId="LiveId" clId="{8DB90BF3-1FDD-438F-BAB8-E2DB81769801}" dt="2020-07-07T07:31:50.515" v="296"/>
        <pc:sldMkLst>
          <pc:docMk/>
          <pc:sldMk cId="4159145727" sldId="292"/>
        </pc:sldMkLst>
        <pc:spChg chg="add del mod">
          <ac:chgData name="siti mohtar" userId="fa34d19df649bcae" providerId="LiveId" clId="{8DB90BF3-1FDD-438F-BAB8-E2DB81769801}" dt="2020-07-07T07:29:38.210" v="269" actId="21"/>
          <ac:spMkLst>
            <pc:docMk/>
            <pc:sldMk cId="4159145727" sldId="292"/>
            <ac:spMk id="2" creationId="{04E116FF-7FA5-4776-98DC-8A6DF3CE6BD5}"/>
          </ac:spMkLst>
        </pc:spChg>
        <pc:spChg chg="add mod">
          <ac:chgData name="siti mohtar" userId="fa34d19df649bcae" providerId="LiveId" clId="{8DB90BF3-1FDD-438F-BAB8-E2DB81769801}" dt="2020-07-07T07:30:21.090" v="281" actId="1076"/>
          <ac:spMkLst>
            <pc:docMk/>
            <pc:sldMk cId="4159145727" sldId="292"/>
            <ac:spMk id="3" creationId="{D37DF478-3D4F-4A3E-A6DA-2BF8E58A6505}"/>
          </ac:spMkLst>
        </pc:spChg>
        <pc:spChg chg="mod">
          <ac:chgData name="siti mohtar" userId="fa34d19df649bcae" providerId="LiveId" clId="{8DB90BF3-1FDD-438F-BAB8-E2DB81769801}" dt="2020-07-07T07:18:15.103" v="202" actId="20577"/>
          <ac:spMkLst>
            <pc:docMk/>
            <pc:sldMk cId="4159145727" sldId="292"/>
            <ac:spMk id="5" creationId="{39E70CB1-72FB-4AF4-9A96-0828EE6555F7}"/>
          </ac:spMkLst>
        </pc:spChg>
        <pc:spChg chg="del mod">
          <ac:chgData name="siti mohtar" userId="fa34d19df649bcae" providerId="LiveId" clId="{8DB90BF3-1FDD-438F-BAB8-E2DB81769801}" dt="2020-07-07T07:11:57.797" v="137" actId="21"/>
          <ac:spMkLst>
            <pc:docMk/>
            <pc:sldMk cId="4159145727" sldId="292"/>
            <ac:spMk id="6" creationId="{2F98DB49-F9D0-4EF4-A788-C3DD82AE81A4}"/>
          </ac:spMkLst>
        </pc:spChg>
        <pc:spChg chg="add del mod">
          <ac:chgData name="siti mohtar" userId="fa34d19df649bcae" providerId="LiveId" clId="{8DB90BF3-1FDD-438F-BAB8-E2DB81769801}" dt="2020-07-07T07:29:38.495" v="270" actId="21"/>
          <ac:spMkLst>
            <pc:docMk/>
            <pc:sldMk cId="4159145727" sldId="292"/>
            <ac:spMk id="8" creationId="{478B581C-444B-4D8C-B3F6-5F85CF37E7A9}"/>
          </ac:spMkLst>
        </pc:spChg>
        <pc:spChg chg="add del mod">
          <ac:chgData name="siti mohtar" userId="fa34d19df649bcae" providerId="LiveId" clId="{8DB90BF3-1FDD-438F-BAB8-E2DB81769801}" dt="2020-07-07T07:29:41.447" v="271" actId="21"/>
          <ac:spMkLst>
            <pc:docMk/>
            <pc:sldMk cId="4159145727" sldId="292"/>
            <ac:spMk id="9" creationId="{8FAEDA1D-0E4C-404D-9E8D-E736BA33AA3D}"/>
          </ac:spMkLst>
        </pc:spChg>
        <pc:spChg chg="add mod">
          <ac:chgData name="siti mohtar" userId="fa34d19df649bcae" providerId="LiveId" clId="{8DB90BF3-1FDD-438F-BAB8-E2DB81769801}" dt="2020-07-07T07:31:21.636" v="293" actId="14100"/>
          <ac:spMkLst>
            <pc:docMk/>
            <pc:sldMk cId="4159145727" sldId="292"/>
            <ac:spMk id="10" creationId="{AD07EBA8-DAA6-4412-86A7-FCC953EF32D5}"/>
          </ac:spMkLst>
        </pc:spChg>
        <pc:spChg chg="add del mod">
          <ac:chgData name="siti mohtar" userId="fa34d19df649bcae" providerId="LiveId" clId="{8DB90BF3-1FDD-438F-BAB8-E2DB81769801}" dt="2020-07-07T07:12:01.385" v="138" actId="21"/>
          <ac:spMkLst>
            <pc:docMk/>
            <pc:sldMk cId="4159145727" sldId="292"/>
            <ac:spMk id="10" creationId="{EED284AC-BF00-479C-AD98-A87C1231CF78}"/>
          </ac:spMkLst>
        </pc:spChg>
        <pc:spChg chg="add mod">
          <ac:chgData name="siti mohtar" userId="fa34d19df649bcae" providerId="LiveId" clId="{8DB90BF3-1FDD-438F-BAB8-E2DB81769801}" dt="2020-07-07T07:31:15.563" v="292" actId="14100"/>
          <ac:spMkLst>
            <pc:docMk/>
            <pc:sldMk cId="4159145727" sldId="292"/>
            <ac:spMk id="11" creationId="{CD7CFEB0-92FB-40C2-8CE2-123BD586A72C}"/>
          </ac:spMkLst>
        </pc:spChg>
        <pc:picChg chg="mod">
          <ac:chgData name="siti mohtar" userId="fa34d19df649bcae" providerId="LiveId" clId="{8DB90BF3-1FDD-438F-BAB8-E2DB81769801}" dt="2020-07-07T07:31:09.852" v="291" actId="1076"/>
          <ac:picMkLst>
            <pc:docMk/>
            <pc:sldMk cId="4159145727" sldId="292"/>
            <ac:picMk id="4" creationId="{A5AF09FC-A198-4A21-9CE4-5195840DE2F8}"/>
          </ac:picMkLst>
        </pc:picChg>
      </pc:sldChg>
      <pc:sldChg chg="modSp mod">
        <pc:chgData name="siti mohtar" userId="fa34d19df649bcae" providerId="LiveId" clId="{8DB90BF3-1FDD-438F-BAB8-E2DB81769801}" dt="2020-07-07T07:23:31.091" v="241" actId="20577"/>
        <pc:sldMkLst>
          <pc:docMk/>
          <pc:sldMk cId="3160671149" sldId="293"/>
        </pc:sldMkLst>
        <pc:spChg chg="mod">
          <ac:chgData name="siti mohtar" userId="fa34d19df649bcae" providerId="LiveId" clId="{8DB90BF3-1FDD-438F-BAB8-E2DB81769801}" dt="2020-07-07T07:23:21.166" v="240" actId="20577"/>
          <ac:spMkLst>
            <pc:docMk/>
            <pc:sldMk cId="3160671149" sldId="293"/>
            <ac:spMk id="2" creationId="{1F237CF6-7499-4018-80C4-CB9DA737D78E}"/>
          </ac:spMkLst>
        </pc:spChg>
        <pc:spChg chg="mod">
          <ac:chgData name="siti mohtar" userId="fa34d19df649bcae" providerId="LiveId" clId="{8DB90BF3-1FDD-438F-BAB8-E2DB81769801}" dt="2020-07-07T07:23:31.091" v="241" actId="20577"/>
          <ac:spMkLst>
            <pc:docMk/>
            <pc:sldMk cId="3160671149" sldId="293"/>
            <ac:spMk id="5" creationId="{39E70CB1-72FB-4AF4-9A96-0828EE6555F7}"/>
          </ac:spMkLst>
        </pc:spChg>
      </pc:sldChg>
      <pc:sldChg chg="modSp mod">
        <pc:chgData name="siti mohtar" userId="fa34d19df649bcae" providerId="LiveId" clId="{8DB90BF3-1FDD-438F-BAB8-E2DB81769801}" dt="2020-07-07T07:37:24.137" v="332" actId="255"/>
        <pc:sldMkLst>
          <pc:docMk/>
          <pc:sldMk cId="2848462167" sldId="294"/>
        </pc:sldMkLst>
        <pc:spChg chg="mod">
          <ac:chgData name="siti mohtar" userId="fa34d19df649bcae" providerId="LiveId" clId="{8DB90BF3-1FDD-438F-BAB8-E2DB81769801}" dt="2020-07-07T07:37:24.137" v="332" actId="255"/>
          <ac:spMkLst>
            <pc:docMk/>
            <pc:sldMk cId="2848462167" sldId="294"/>
            <ac:spMk id="2" creationId="{DE03E17E-F690-4819-8DCF-64CACB0375A8}"/>
          </ac:spMkLst>
        </pc:spChg>
      </pc:sldChg>
      <pc:sldChg chg="delSp mod">
        <pc:chgData name="siti mohtar" userId="fa34d19df649bcae" providerId="LiveId" clId="{8DB90BF3-1FDD-438F-BAB8-E2DB81769801}" dt="2020-07-07T07:24:25.241" v="246" actId="21"/>
        <pc:sldMkLst>
          <pc:docMk/>
          <pc:sldMk cId="370350084" sldId="295"/>
        </pc:sldMkLst>
        <pc:spChg chg="del">
          <ac:chgData name="siti mohtar" userId="fa34d19df649bcae" providerId="LiveId" clId="{8DB90BF3-1FDD-438F-BAB8-E2DB81769801}" dt="2020-07-07T07:24:25.241" v="246" actId="21"/>
          <ac:spMkLst>
            <pc:docMk/>
            <pc:sldMk cId="370350084" sldId="295"/>
            <ac:spMk id="2" creationId="{DE03E17E-F690-4819-8DCF-64CACB0375A8}"/>
          </ac:spMkLst>
        </pc:spChg>
      </pc:sldChg>
    </pc:docChg>
  </pc:docChgLst>
  <pc:docChgLst>
    <pc:chgData name="siti mohtar" userId="fa34d19df649bcae" providerId="LiveId" clId="{76DE3F1D-08B9-4368-90AC-FE6A05C78D11}"/>
    <pc:docChg chg="custSel modSld">
      <pc:chgData name="siti mohtar" userId="fa34d19df649bcae" providerId="LiveId" clId="{76DE3F1D-08B9-4368-90AC-FE6A05C78D11}" dt="2020-09-17T06:58:42.571" v="37" actId="20577"/>
      <pc:docMkLst>
        <pc:docMk/>
      </pc:docMkLst>
      <pc:sldChg chg="modSp mod">
        <pc:chgData name="siti mohtar" userId="fa34d19df649bcae" providerId="LiveId" clId="{76DE3F1D-08B9-4368-90AC-FE6A05C78D11}" dt="2020-09-17T06:47:22.914" v="13" actId="20577"/>
        <pc:sldMkLst>
          <pc:docMk/>
          <pc:sldMk cId="2966414736" sldId="286"/>
        </pc:sldMkLst>
        <pc:spChg chg="mod">
          <ac:chgData name="siti mohtar" userId="fa34d19df649bcae" providerId="LiveId" clId="{76DE3F1D-08B9-4368-90AC-FE6A05C78D11}" dt="2020-09-17T06:47:22.914" v="13" actId="20577"/>
          <ac:spMkLst>
            <pc:docMk/>
            <pc:sldMk cId="2966414736" sldId="286"/>
            <ac:spMk id="6" creationId="{2F98DB49-F9D0-4EF4-A788-C3DD82AE81A4}"/>
          </ac:spMkLst>
        </pc:spChg>
      </pc:sldChg>
      <pc:sldChg chg="modSp mod">
        <pc:chgData name="siti mohtar" userId="fa34d19df649bcae" providerId="LiveId" clId="{76DE3F1D-08B9-4368-90AC-FE6A05C78D11}" dt="2020-09-17T06:58:42.571" v="37" actId="20577"/>
        <pc:sldMkLst>
          <pc:docMk/>
          <pc:sldMk cId="3826437693" sldId="308"/>
        </pc:sldMkLst>
        <pc:spChg chg="mod">
          <ac:chgData name="siti mohtar" userId="fa34d19df649bcae" providerId="LiveId" clId="{76DE3F1D-08B9-4368-90AC-FE6A05C78D11}" dt="2020-09-17T06:58:42.571" v="37" actId="20577"/>
          <ac:spMkLst>
            <pc:docMk/>
            <pc:sldMk cId="3826437693" sldId="308"/>
            <ac:spMk id="12" creationId="{F62746EF-DB2C-42D3-A4D4-B10E3DFD786D}"/>
          </ac:spMkLst>
        </pc:spChg>
      </pc:sldChg>
    </pc:docChg>
  </pc:docChgLst>
  <pc:docChgLst>
    <pc:chgData name="siti mohtar" userId="fa34d19df649bcae" providerId="LiveId" clId="{5DF4DEBF-073F-44BD-88A8-42B226B1DB16}"/>
    <pc:docChg chg="modSld">
      <pc:chgData name="siti mohtar" userId="fa34d19df649bcae" providerId="LiveId" clId="{5DF4DEBF-073F-44BD-88A8-42B226B1DB16}" dt="2021-02-02T08:27:58.415" v="23" actId="1076"/>
      <pc:docMkLst>
        <pc:docMk/>
      </pc:docMkLst>
      <pc:sldChg chg="modSp mod">
        <pc:chgData name="siti mohtar" userId="fa34d19df649bcae" providerId="LiveId" clId="{5DF4DEBF-073F-44BD-88A8-42B226B1DB16}" dt="2021-02-02T08:27:58.415" v="23" actId="1076"/>
        <pc:sldMkLst>
          <pc:docMk/>
          <pc:sldMk cId="3826437693" sldId="308"/>
        </pc:sldMkLst>
        <pc:spChg chg="mod">
          <ac:chgData name="siti mohtar" userId="fa34d19df649bcae" providerId="LiveId" clId="{5DF4DEBF-073F-44BD-88A8-42B226B1DB16}" dt="2021-02-02T08:27:56.110" v="22" actId="1076"/>
          <ac:spMkLst>
            <pc:docMk/>
            <pc:sldMk cId="3826437693" sldId="308"/>
            <ac:spMk id="3" creationId="{62EF939D-0C4F-42BC-AB00-926554E4B1BC}"/>
          </ac:spMkLst>
        </pc:spChg>
        <pc:spChg chg="mod">
          <ac:chgData name="siti mohtar" userId="fa34d19df649bcae" providerId="LiveId" clId="{5DF4DEBF-073F-44BD-88A8-42B226B1DB16}" dt="2021-02-02T08:27:58.415" v="23" actId="1076"/>
          <ac:spMkLst>
            <pc:docMk/>
            <pc:sldMk cId="3826437693" sldId="308"/>
            <ac:spMk id="12" creationId="{F62746EF-DB2C-42D3-A4D4-B10E3DFD786D}"/>
          </ac:spMkLst>
        </pc:spChg>
      </pc:sldChg>
    </pc:docChg>
  </pc:docChgLst>
  <pc:docChgLst>
    <pc:chgData name="siti mohtar" userId="fa34d19df649bcae" providerId="LiveId" clId="{146BCCE7-9D41-4CC1-B575-3316DFA7E8E5}"/>
    <pc:docChg chg="custSel addSld delSld modSld sldOrd">
      <pc:chgData name="siti mohtar" userId="fa34d19df649bcae" providerId="LiveId" clId="{146BCCE7-9D41-4CC1-B575-3316DFA7E8E5}" dt="2021-02-02T06:28:31.840" v="738" actId="20577"/>
      <pc:docMkLst>
        <pc:docMk/>
      </pc:docMkLst>
      <pc:sldChg chg="ord">
        <pc:chgData name="siti mohtar" userId="fa34d19df649bcae" providerId="LiveId" clId="{146BCCE7-9D41-4CC1-B575-3316DFA7E8E5}" dt="2021-01-18T01:47:16.574" v="10"/>
        <pc:sldMkLst>
          <pc:docMk/>
          <pc:sldMk cId="3713164251" sldId="256"/>
        </pc:sldMkLst>
      </pc:sldChg>
      <pc:sldChg chg="delSp ord">
        <pc:chgData name="siti mohtar" userId="fa34d19df649bcae" providerId="LiveId" clId="{146BCCE7-9D41-4CC1-B575-3316DFA7E8E5}" dt="2021-02-02T06:24:49.566" v="726"/>
        <pc:sldMkLst>
          <pc:docMk/>
          <pc:sldMk cId="321546188" sldId="261"/>
        </pc:sldMkLst>
        <pc:picChg chg="del">
          <ac:chgData name="siti mohtar" userId="fa34d19df649bcae" providerId="LiveId" clId="{146BCCE7-9D41-4CC1-B575-3316DFA7E8E5}" dt="2021-02-02T06:24:43.187" v="723"/>
          <ac:picMkLst>
            <pc:docMk/>
            <pc:sldMk cId="321546188" sldId="261"/>
            <ac:picMk id="2" creationId="{175D5BB4-D2E2-4071-9413-1325DCA0EE43}"/>
          </ac:picMkLst>
        </pc:picChg>
      </pc:sldChg>
      <pc:sldChg chg="modSp mod">
        <pc:chgData name="siti mohtar" userId="fa34d19df649bcae" providerId="LiveId" clId="{146BCCE7-9D41-4CC1-B575-3316DFA7E8E5}" dt="2021-01-18T01:50:50.332" v="74" actId="20577"/>
        <pc:sldMkLst>
          <pc:docMk/>
          <pc:sldMk cId="2272893243" sldId="267"/>
        </pc:sldMkLst>
        <pc:spChg chg="mod">
          <ac:chgData name="siti mohtar" userId="fa34d19df649bcae" providerId="LiveId" clId="{146BCCE7-9D41-4CC1-B575-3316DFA7E8E5}" dt="2021-01-18T01:50:50.332" v="74" actId="20577"/>
          <ac:spMkLst>
            <pc:docMk/>
            <pc:sldMk cId="2272893243" sldId="267"/>
            <ac:spMk id="6" creationId="{2F98DB49-F9D0-4EF4-A788-C3DD82AE81A4}"/>
          </ac:spMkLst>
        </pc:spChg>
      </pc:sldChg>
      <pc:sldChg chg="modSp mod">
        <pc:chgData name="siti mohtar" userId="fa34d19df649bcae" providerId="LiveId" clId="{146BCCE7-9D41-4CC1-B575-3316DFA7E8E5}" dt="2021-02-02T06:26:10.328" v="730" actId="1076"/>
        <pc:sldMkLst>
          <pc:docMk/>
          <pc:sldMk cId="1165278398" sldId="268"/>
        </pc:sldMkLst>
        <pc:spChg chg="mod">
          <ac:chgData name="siti mohtar" userId="fa34d19df649bcae" providerId="LiveId" clId="{146BCCE7-9D41-4CC1-B575-3316DFA7E8E5}" dt="2021-02-02T06:26:10.328" v="730" actId="1076"/>
          <ac:spMkLst>
            <pc:docMk/>
            <pc:sldMk cId="1165278398" sldId="268"/>
            <ac:spMk id="5" creationId="{39E70CB1-72FB-4AF4-9A96-0828EE6555F7}"/>
          </ac:spMkLst>
        </pc:spChg>
        <pc:spChg chg="mod">
          <ac:chgData name="siti mohtar" userId="fa34d19df649bcae" providerId="LiveId" clId="{146BCCE7-9D41-4CC1-B575-3316DFA7E8E5}" dt="2021-01-18T01:53:34.684" v="143" actId="21"/>
          <ac:spMkLst>
            <pc:docMk/>
            <pc:sldMk cId="1165278398" sldId="268"/>
            <ac:spMk id="8" creationId="{081416B6-947A-4654-8905-47AFFABE49E4}"/>
          </ac:spMkLst>
        </pc:spChg>
      </pc:sldChg>
      <pc:sldChg chg="modSp mod">
        <pc:chgData name="siti mohtar" userId="fa34d19df649bcae" providerId="LiveId" clId="{146BCCE7-9D41-4CC1-B575-3316DFA7E8E5}" dt="2021-01-18T01:53:47.947" v="146" actId="5793"/>
        <pc:sldMkLst>
          <pc:docMk/>
          <pc:sldMk cId="4219282134" sldId="271"/>
        </pc:sldMkLst>
        <pc:spChg chg="mod">
          <ac:chgData name="siti mohtar" userId="fa34d19df649bcae" providerId="LiveId" clId="{146BCCE7-9D41-4CC1-B575-3316DFA7E8E5}" dt="2021-01-18T01:53:47.947" v="146" actId="5793"/>
          <ac:spMkLst>
            <pc:docMk/>
            <pc:sldMk cId="4219282134" sldId="271"/>
            <ac:spMk id="6" creationId="{2F98DB49-F9D0-4EF4-A788-C3DD82AE81A4}"/>
          </ac:spMkLst>
        </pc:spChg>
      </pc:sldChg>
      <pc:sldChg chg="modSp mod">
        <pc:chgData name="siti mohtar" userId="fa34d19df649bcae" providerId="LiveId" clId="{146BCCE7-9D41-4CC1-B575-3316DFA7E8E5}" dt="2021-01-18T01:59:49.228" v="350" actId="20577"/>
        <pc:sldMkLst>
          <pc:docMk/>
          <pc:sldMk cId="1308169030" sldId="272"/>
        </pc:sldMkLst>
        <pc:spChg chg="mod">
          <ac:chgData name="siti mohtar" userId="fa34d19df649bcae" providerId="LiveId" clId="{146BCCE7-9D41-4CC1-B575-3316DFA7E8E5}" dt="2021-01-18T01:59:49.228" v="350" actId="20577"/>
          <ac:spMkLst>
            <pc:docMk/>
            <pc:sldMk cId="1308169030" sldId="272"/>
            <ac:spMk id="6" creationId="{2F98DB49-F9D0-4EF4-A788-C3DD82AE81A4}"/>
          </ac:spMkLst>
        </pc:spChg>
      </pc:sldChg>
      <pc:sldChg chg="modSp mod">
        <pc:chgData name="siti mohtar" userId="fa34d19df649bcae" providerId="LiveId" clId="{146BCCE7-9D41-4CC1-B575-3316DFA7E8E5}" dt="2021-01-18T01:58:16.100" v="231" actId="27636"/>
        <pc:sldMkLst>
          <pc:docMk/>
          <pc:sldMk cId="2079464381" sldId="273"/>
        </pc:sldMkLst>
        <pc:spChg chg="mod">
          <ac:chgData name="siti mohtar" userId="fa34d19df649bcae" providerId="LiveId" clId="{146BCCE7-9D41-4CC1-B575-3316DFA7E8E5}" dt="2021-01-18T01:58:16.100" v="231" actId="27636"/>
          <ac:spMkLst>
            <pc:docMk/>
            <pc:sldMk cId="2079464381" sldId="273"/>
            <ac:spMk id="6" creationId="{2F98DB49-F9D0-4EF4-A788-C3DD82AE81A4}"/>
          </ac:spMkLst>
        </pc:spChg>
      </pc:sldChg>
      <pc:sldChg chg="modSp mod">
        <pc:chgData name="siti mohtar" userId="fa34d19df649bcae" providerId="LiveId" clId="{146BCCE7-9D41-4CC1-B575-3316DFA7E8E5}" dt="2021-02-02T06:26:38.298" v="731" actId="948"/>
        <pc:sldMkLst>
          <pc:docMk/>
          <pc:sldMk cId="1251543497" sldId="275"/>
        </pc:sldMkLst>
        <pc:spChg chg="mod">
          <ac:chgData name="siti mohtar" userId="fa34d19df649bcae" providerId="LiveId" clId="{146BCCE7-9D41-4CC1-B575-3316DFA7E8E5}" dt="2021-02-02T06:26:38.298" v="731" actId="948"/>
          <ac:spMkLst>
            <pc:docMk/>
            <pc:sldMk cId="1251543497" sldId="275"/>
            <ac:spMk id="6" creationId="{2F98DB49-F9D0-4EF4-A788-C3DD82AE81A4}"/>
          </ac:spMkLst>
        </pc:spChg>
      </pc:sldChg>
      <pc:sldChg chg="modSp mod">
        <pc:chgData name="siti mohtar" userId="fa34d19df649bcae" providerId="LiveId" clId="{146BCCE7-9D41-4CC1-B575-3316DFA7E8E5}" dt="2021-01-18T01:12:19.376" v="2" actId="20577"/>
        <pc:sldMkLst>
          <pc:docMk/>
          <pc:sldMk cId="2437123389" sldId="276"/>
        </pc:sldMkLst>
        <pc:spChg chg="mod">
          <ac:chgData name="siti mohtar" userId="fa34d19df649bcae" providerId="LiveId" clId="{146BCCE7-9D41-4CC1-B575-3316DFA7E8E5}" dt="2021-01-18T01:12:19.376" v="2" actId="20577"/>
          <ac:spMkLst>
            <pc:docMk/>
            <pc:sldMk cId="2437123389" sldId="276"/>
            <ac:spMk id="6" creationId="{2F98DB49-F9D0-4EF4-A788-C3DD82AE81A4}"/>
          </ac:spMkLst>
        </pc:spChg>
      </pc:sldChg>
      <pc:sldChg chg="modSp mod">
        <pc:chgData name="siti mohtar" userId="fa34d19df649bcae" providerId="LiveId" clId="{146BCCE7-9D41-4CC1-B575-3316DFA7E8E5}" dt="2021-02-02T06:26:49.194" v="732" actId="948"/>
        <pc:sldMkLst>
          <pc:docMk/>
          <pc:sldMk cId="289790487" sldId="277"/>
        </pc:sldMkLst>
        <pc:spChg chg="mod">
          <ac:chgData name="siti mohtar" userId="fa34d19df649bcae" providerId="LiveId" clId="{146BCCE7-9D41-4CC1-B575-3316DFA7E8E5}" dt="2021-01-18T02:04:46.447" v="500" actId="20577"/>
          <ac:spMkLst>
            <pc:docMk/>
            <pc:sldMk cId="289790487" sldId="277"/>
            <ac:spMk id="5" creationId="{39E70CB1-72FB-4AF4-9A96-0828EE6555F7}"/>
          </ac:spMkLst>
        </pc:spChg>
        <pc:spChg chg="mod">
          <ac:chgData name="siti mohtar" userId="fa34d19df649bcae" providerId="LiveId" clId="{146BCCE7-9D41-4CC1-B575-3316DFA7E8E5}" dt="2021-02-02T06:26:49.194" v="732" actId="948"/>
          <ac:spMkLst>
            <pc:docMk/>
            <pc:sldMk cId="289790487" sldId="277"/>
            <ac:spMk id="6" creationId="{2F98DB49-F9D0-4EF4-A788-C3DD82AE81A4}"/>
          </ac:spMkLst>
        </pc:spChg>
      </pc:sldChg>
      <pc:sldChg chg="modSp mod">
        <pc:chgData name="siti mohtar" userId="fa34d19df649bcae" providerId="LiveId" clId="{146BCCE7-9D41-4CC1-B575-3316DFA7E8E5}" dt="2021-02-02T06:27:23.143" v="734" actId="948"/>
        <pc:sldMkLst>
          <pc:docMk/>
          <pc:sldMk cId="3224009330" sldId="282"/>
        </pc:sldMkLst>
        <pc:spChg chg="mod">
          <ac:chgData name="siti mohtar" userId="fa34d19df649bcae" providerId="LiveId" clId="{146BCCE7-9D41-4CC1-B575-3316DFA7E8E5}" dt="2021-02-02T06:27:23.143" v="734" actId="948"/>
          <ac:spMkLst>
            <pc:docMk/>
            <pc:sldMk cId="3224009330" sldId="282"/>
            <ac:spMk id="6" creationId="{2F98DB49-F9D0-4EF4-A788-C3DD82AE81A4}"/>
          </ac:spMkLst>
        </pc:spChg>
      </pc:sldChg>
      <pc:sldChg chg="modSp mod">
        <pc:chgData name="siti mohtar" userId="fa34d19df649bcae" providerId="LiveId" clId="{146BCCE7-9D41-4CC1-B575-3316DFA7E8E5}" dt="2021-02-02T06:27:04.019" v="733" actId="948"/>
        <pc:sldMkLst>
          <pc:docMk/>
          <pc:sldMk cId="3573583081" sldId="290"/>
        </pc:sldMkLst>
        <pc:spChg chg="mod">
          <ac:chgData name="siti mohtar" userId="fa34d19df649bcae" providerId="LiveId" clId="{146BCCE7-9D41-4CC1-B575-3316DFA7E8E5}" dt="2021-02-02T06:27:04.019" v="733" actId="948"/>
          <ac:spMkLst>
            <pc:docMk/>
            <pc:sldMk cId="3573583081" sldId="290"/>
            <ac:spMk id="6" creationId="{2F98DB49-F9D0-4EF4-A788-C3DD82AE81A4}"/>
          </ac:spMkLst>
        </pc:spChg>
      </pc:sldChg>
      <pc:sldChg chg="new del">
        <pc:chgData name="siti mohtar" userId="fa34d19df649bcae" providerId="LiveId" clId="{146BCCE7-9D41-4CC1-B575-3316DFA7E8E5}" dt="2021-02-02T06:25:08.950" v="728" actId="2696"/>
        <pc:sldMkLst>
          <pc:docMk/>
          <pc:sldMk cId="2290887265" sldId="294"/>
        </pc:sldMkLst>
      </pc:sldChg>
      <pc:sldChg chg="del">
        <pc:chgData name="siti mohtar" userId="fa34d19df649bcae" providerId="LiveId" clId="{146BCCE7-9D41-4CC1-B575-3316DFA7E8E5}" dt="2021-01-18T02:24:10.487" v="722" actId="2696"/>
        <pc:sldMkLst>
          <pc:docMk/>
          <pc:sldMk cId="2848462167" sldId="294"/>
        </pc:sldMkLst>
      </pc:sldChg>
      <pc:sldChg chg="addSp delSp modSp del mod">
        <pc:chgData name="siti mohtar" userId="fa34d19df649bcae" providerId="LiveId" clId="{146BCCE7-9D41-4CC1-B575-3316DFA7E8E5}" dt="2021-01-18T02:24:10.487" v="722" actId="2696"/>
        <pc:sldMkLst>
          <pc:docMk/>
          <pc:sldMk cId="370350084" sldId="295"/>
        </pc:sldMkLst>
        <pc:spChg chg="mod">
          <ac:chgData name="siti mohtar" userId="fa34d19df649bcae" providerId="LiveId" clId="{146BCCE7-9D41-4CC1-B575-3316DFA7E8E5}" dt="2021-01-18T02:20:19.704" v="675" actId="20577"/>
          <ac:spMkLst>
            <pc:docMk/>
            <pc:sldMk cId="370350084" sldId="295"/>
            <ac:spMk id="5" creationId="{39E70CB1-72FB-4AF4-9A96-0828EE6555F7}"/>
          </ac:spMkLst>
        </pc:spChg>
        <pc:picChg chg="mod">
          <ac:chgData name="siti mohtar" userId="fa34d19df649bcae" providerId="LiveId" clId="{146BCCE7-9D41-4CC1-B575-3316DFA7E8E5}" dt="2021-01-18T02:20:12.812" v="674" actId="1076"/>
          <ac:picMkLst>
            <pc:docMk/>
            <pc:sldMk cId="370350084" sldId="295"/>
            <ac:picMk id="3" creationId="{1CAA9A19-D550-4EFA-B743-9BE98C640A08}"/>
          </ac:picMkLst>
        </pc:picChg>
        <pc:picChg chg="del mod">
          <ac:chgData name="siti mohtar" userId="fa34d19df649bcae" providerId="LiveId" clId="{146BCCE7-9D41-4CC1-B575-3316DFA7E8E5}" dt="2021-01-18T02:17:50.370" v="643" actId="21"/>
          <ac:picMkLst>
            <pc:docMk/>
            <pc:sldMk cId="370350084" sldId="295"/>
            <ac:picMk id="4" creationId="{2800FD17-07D4-4789-9C85-B08EECA7F9D9}"/>
          </ac:picMkLst>
        </pc:picChg>
        <pc:picChg chg="add del mod">
          <ac:chgData name="siti mohtar" userId="fa34d19df649bcae" providerId="LiveId" clId="{146BCCE7-9D41-4CC1-B575-3316DFA7E8E5}" dt="2021-01-18T02:19:05.193" v="651" actId="21"/>
          <ac:picMkLst>
            <pc:docMk/>
            <pc:sldMk cId="370350084" sldId="295"/>
            <ac:picMk id="6" creationId="{DB4B377A-C0C6-43C5-86BD-4EA8D1A97F50}"/>
          </ac:picMkLst>
        </pc:picChg>
      </pc:sldChg>
      <pc:sldChg chg="modSp add del mod">
        <pc:chgData name="siti mohtar" userId="fa34d19df649bcae" providerId="LiveId" clId="{146BCCE7-9D41-4CC1-B575-3316DFA7E8E5}" dt="2021-02-02T06:28:31.840" v="738" actId="20577"/>
        <pc:sldMkLst>
          <pc:docMk/>
          <pc:sldMk cId="3826437693" sldId="308"/>
        </pc:sldMkLst>
        <pc:spChg chg="mod">
          <ac:chgData name="siti mohtar" userId="fa34d19df649bcae" providerId="LiveId" clId="{146BCCE7-9D41-4CC1-B575-3316DFA7E8E5}" dt="2021-01-18T02:23:53.453" v="719" actId="1076"/>
          <ac:spMkLst>
            <pc:docMk/>
            <pc:sldMk cId="3826437693" sldId="308"/>
            <ac:spMk id="3" creationId="{62EF939D-0C4F-42BC-AB00-926554E4B1BC}"/>
          </ac:spMkLst>
        </pc:spChg>
        <pc:spChg chg="mod">
          <ac:chgData name="siti mohtar" userId="fa34d19df649bcae" providerId="LiveId" clId="{146BCCE7-9D41-4CC1-B575-3316DFA7E8E5}" dt="2021-02-02T06:28:31.840" v="738" actId="20577"/>
          <ac:spMkLst>
            <pc:docMk/>
            <pc:sldMk cId="3826437693" sldId="308"/>
            <ac:spMk id="12" creationId="{F62746EF-DB2C-42D3-A4D4-B10E3DFD786D}"/>
          </ac:spMkLst>
        </pc:spChg>
      </pc:sldChg>
      <pc:sldChg chg="modSp add del mod">
        <pc:chgData name="siti mohtar" userId="fa34d19df649bcae" providerId="LiveId" clId="{146BCCE7-9D41-4CC1-B575-3316DFA7E8E5}" dt="2021-01-18T02:07:08.376" v="603" actId="2696"/>
        <pc:sldMkLst>
          <pc:docMk/>
          <pc:sldMk cId="1223340665" sldId="309"/>
        </pc:sldMkLst>
        <pc:spChg chg="mod">
          <ac:chgData name="siti mohtar" userId="fa34d19df649bcae" providerId="LiveId" clId="{146BCCE7-9D41-4CC1-B575-3316DFA7E8E5}" dt="2021-01-18T02:04:16.906" v="450" actId="20577"/>
          <ac:spMkLst>
            <pc:docMk/>
            <pc:sldMk cId="1223340665" sldId="309"/>
            <ac:spMk id="5" creationId="{39E70CB1-72FB-4AF4-9A96-0828EE6555F7}"/>
          </ac:spMkLst>
        </pc:spChg>
        <pc:spChg chg="mod">
          <ac:chgData name="siti mohtar" userId="fa34d19df649bcae" providerId="LiveId" clId="{146BCCE7-9D41-4CC1-B575-3316DFA7E8E5}" dt="2021-01-18T02:03:32.222" v="397" actId="20577"/>
          <ac:spMkLst>
            <pc:docMk/>
            <pc:sldMk cId="1223340665" sldId="309"/>
            <ac:spMk id="6" creationId="{2F98DB49-F9D0-4EF4-A788-C3DD82AE81A4}"/>
          </ac:spMkLst>
        </pc:spChg>
      </pc:sldChg>
      <pc:sldChg chg="addSp delSp modSp add del mod">
        <pc:chgData name="siti mohtar" userId="fa34d19df649bcae" providerId="LiveId" clId="{146BCCE7-9D41-4CC1-B575-3316DFA7E8E5}" dt="2021-01-18T02:24:10.487" v="722" actId="2696"/>
        <pc:sldMkLst>
          <pc:docMk/>
          <pc:sldMk cId="3224089156" sldId="309"/>
        </pc:sldMkLst>
        <pc:spChg chg="mod">
          <ac:chgData name="siti mohtar" userId="fa34d19df649bcae" providerId="LiveId" clId="{146BCCE7-9D41-4CC1-B575-3316DFA7E8E5}" dt="2021-01-18T02:19:21.757" v="659" actId="947"/>
          <ac:spMkLst>
            <pc:docMk/>
            <pc:sldMk cId="3224089156" sldId="309"/>
            <ac:spMk id="5" creationId="{39E70CB1-72FB-4AF4-9A96-0828EE6555F7}"/>
          </ac:spMkLst>
        </pc:spChg>
        <pc:picChg chg="del mod">
          <ac:chgData name="siti mohtar" userId="fa34d19df649bcae" providerId="LiveId" clId="{146BCCE7-9D41-4CC1-B575-3316DFA7E8E5}" dt="2021-01-18T02:19:08.904" v="652" actId="21"/>
          <ac:picMkLst>
            <pc:docMk/>
            <pc:sldMk cId="3224089156" sldId="309"/>
            <ac:picMk id="3" creationId="{1CAA9A19-D550-4EFA-B743-9BE98C640A08}"/>
          </ac:picMkLst>
        </pc:picChg>
        <pc:picChg chg="add mod">
          <ac:chgData name="siti mohtar" userId="fa34d19df649bcae" providerId="LiveId" clId="{146BCCE7-9D41-4CC1-B575-3316DFA7E8E5}" dt="2021-01-18T02:22:54.286" v="686" actId="1076"/>
          <ac:picMkLst>
            <pc:docMk/>
            <pc:sldMk cId="3224089156" sldId="309"/>
            <ac:picMk id="4" creationId="{9E6FF9C5-60C5-4FF0-9A6D-07BB02973291}"/>
          </ac:picMkLst>
        </pc:picChg>
        <pc:picChg chg="mod">
          <ac:chgData name="siti mohtar" userId="fa34d19df649bcae" providerId="LiveId" clId="{146BCCE7-9D41-4CC1-B575-3316DFA7E8E5}" dt="2021-01-18T02:22:49.766" v="685" actId="1076"/>
          <ac:picMkLst>
            <pc:docMk/>
            <pc:sldMk cId="3224089156" sldId="309"/>
            <ac:picMk id="6" creationId="{DB4B377A-C0C6-43C5-86BD-4EA8D1A97F5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4C782-6FAA-4BF9-BBED-90D8B53E327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597B7-803D-4C78-8130-849996B53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7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E597B7-803D-4C78-8130-849996B535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237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6A92E-73D9-4D33-A618-7B73A98A0F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3A7691-06A7-4D10-A709-82451A3D7D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A1214-F235-424F-A5C0-3371B16B7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08-757B-45E6-B2DE-6E894305662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58142-5723-4767-BDE8-243F79457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F35BC8-AC66-45D2-BA5A-65F6CD883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3B70-D7F1-433D-A403-DB93244C2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7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CDECE-5739-466A-AD2D-399AA1193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71227B-9A17-48AF-8F4D-0B43EB57B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515C5-61C6-41B8-9485-721E5D1D8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08-757B-45E6-B2DE-6E894305662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8C3B0-ADDC-411A-A923-55BB3751F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44B82-D10D-4AB6-B481-6D605545E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3B70-D7F1-433D-A403-DB93244C2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29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E0C487-9F99-4674-BF4C-43C659BC44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5D2612-E5E0-458A-8041-9F2433886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47DD6B-EB1B-4086-AEB5-596056C74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08-757B-45E6-B2DE-6E894305662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32DBA-81E1-4C62-8C27-5BB71876C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35F0E-03CF-4592-8E4C-1A8396241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3B70-D7F1-433D-A403-DB93244C2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399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BC03F-AFC3-4BFF-AAE9-3EF05C94B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E2F02-66B0-453E-A391-ADF412A15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E72CF-98A2-4EA2-8418-A07F295AC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08-757B-45E6-B2DE-6E894305662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BEC11-F97B-448A-9CA1-4F142768D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58E86-BD60-4DDC-A26F-3587A324E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3B70-D7F1-433D-A403-DB93244C2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881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09012-A04E-4DBA-BE46-A29D5C080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6DBC34-7B2D-4337-87D1-EB34CC3B8A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D2802-4794-4366-923A-4AE58773A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08-757B-45E6-B2DE-6E894305662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54055-DF15-4C0A-A7B1-92A7C554A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43510-C561-4B15-BF5B-CDCCB65BF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3B70-D7F1-433D-A403-DB93244C2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108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16C3A-B7C2-43FD-B13C-4BCDC12C6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5308D-6B74-48B8-A119-E4D945A8AC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0DDE0-9EF3-4B8F-AE26-063453C3B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406F82-B91C-48BA-8A33-555792BB9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08-757B-45E6-B2DE-6E894305662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2B7A0-6E56-4FDC-8B78-DC73A7C54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04298-72F0-4F27-A42F-7B723138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3B70-D7F1-433D-A403-DB93244C2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06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7A65F-33F6-4660-8490-2849848A8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BF74B-FF90-41F1-A79E-3E1164C71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0572CD-D4F4-43A7-B9FD-9285B03573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CC24B5-EF29-49C6-9954-222089AA4B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3C2D3B-C034-4A12-A3A2-17E2331166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C37AD0-C7A0-42C7-A20E-73E22B627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08-757B-45E6-B2DE-6E894305662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F4979E-76DC-4B28-A5F2-6FC0FB9E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FDAFB3-B801-4145-AC43-82A418C28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3B70-D7F1-433D-A403-DB93244C2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3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74EE7-9C8B-43DC-BCB6-331A7A03F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5E34C3-41EB-4B6C-B6C7-EC3CCDC4B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08-757B-45E6-B2DE-6E894305662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2DB1E7-9BD1-4467-ADFA-6D5311363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46EAA8-1D5C-400D-86DB-B69515440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3B70-D7F1-433D-A403-DB93244C2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50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672F41-E5F2-4499-B121-2DC1A284B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08-757B-45E6-B2DE-6E894305662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D6C3F1-02AA-46D7-B9C2-D8BC7ED65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0DDE7-62AD-4BBB-B169-0E23A45B7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3B70-D7F1-433D-A403-DB93244C2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56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179E6-FCCF-46F3-9644-1C7C6BF95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CBE34-3B43-4D25-9964-14E1DD0FD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59CFB-6903-47AE-B843-372696B8A4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451C78-95AB-4575-B121-CDF7FF1D1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08-757B-45E6-B2DE-6E894305662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5EA5D2-80A6-4BB3-929A-3D219DE6F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9F3F57-56F7-413D-9A32-71E606B6B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3B70-D7F1-433D-A403-DB93244C2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2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94215-1371-4BE9-ABB6-DF7AD821B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E907CA-7C83-4C15-A038-48DF0590C0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E82625-9374-48F0-86FB-4E565E332A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FEF73E-0E03-4258-9392-3975FB34E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08-757B-45E6-B2DE-6E894305662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F9E7B-C3BA-4FB3-8881-511EC058C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AC881E-5E5B-44AA-9204-64921EC21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3B70-D7F1-433D-A403-DB93244C2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2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A1C900-E01D-492F-85DB-20C233D72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BBAECA-525A-4037-98EA-C46EAE20C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740A1-C4A2-41B3-BEA2-1F1821A331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61508-757B-45E6-B2DE-6E894305662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8CBFC-DE4F-4D83-B344-1B475C06B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2A1AB-8116-42F7-9815-D722A40E40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03B70-D7F1-433D-A403-DB93244C2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61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2EF939D-0C4F-42BC-AB00-926554E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587" y="2490952"/>
            <a:ext cx="9144000" cy="1655762"/>
          </a:xfrm>
        </p:spPr>
        <p:txBody>
          <a:bodyPr/>
          <a:lstStyle/>
          <a:p>
            <a:r>
              <a:rPr lang="en-US" sz="4800" b="1" dirty="0"/>
              <a:t>CASE DISCUSSION 1</a:t>
            </a:r>
          </a:p>
          <a:p>
            <a:r>
              <a:rPr lang="en-US" sz="4800" b="1" dirty="0"/>
              <a:t>Screening &amp; Diagnosis</a:t>
            </a:r>
          </a:p>
          <a:p>
            <a:endParaRPr lang="en-US" dirty="0"/>
          </a:p>
        </p:txBody>
      </p:sp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0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0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2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39815" y="2982313"/>
            <a:ext cx="635873" cy="7115501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30014C-D588-4FA3-9937-F9F11D1A9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643" y="759794"/>
            <a:ext cx="3308770" cy="48705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2746EF-DB2C-42D3-A4D4-B10E3DFD786D}"/>
              </a:ext>
            </a:extLst>
          </p:cNvPr>
          <p:cNvSpPr txBox="1"/>
          <p:nvPr/>
        </p:nvSpPr>
        <p:spPr>
          <a:xfrm>
            <a:off x="2439342" y="4173041"/>
            <a:ext cx="5358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Dr. Uma </a:t>
            </a:r>
            <a:r>
              <a:rPr kumimoji="0" lang="en-US" alt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Visvalingam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Dr. Tan Sing Yee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Dr </a:t>
            </a:r>
            <a:r>
              <a:rPr kumimoji="0" lang="en-MY" alt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Masseni</a:t>
            </a:r>
            <a:r>
              <a:rPr kumimoji="0" lang="en-MY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Ab Aziz</a:t>
            </a:r>
          </a:p>
        </p:txBody>
      </p:sp>
    </p:spTree>
    <p:extLst>
      <p:ext uri="{BB962C8B-B14F-4D97-AF65-F5344CB8AC3E}">
        <p14:creationId xmlns:p14="http://schemas.microsoft.com/office/powerpoint/2010/main" val="382643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627" y="355600"/>
            <a:ext cx="10515600" cy="1325563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3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6BE41-E210-4AD0-8E90-CE80567D99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about: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81416B6-947A-4654-8905-47AFFABE49E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Presenting symptoms</a:t>
            </a:r>
          </a:p>
          <a:p>
            <a:r>
              <a:rPr lang="en-US" dirty="0"/>
              <a:t>Mode of onset</a:t>
            </a:r>
          </a:p>
          <a:p>
            <a:r>
              <a:rPr lang="en-US" dirty="0"/>
              <a:t>Duration and severity of symptoms</a:t>
            </a:r>
          </a:p>
          <a:p>
            <a:r>
              <a:rPr lang="en-US" dirty="0"/>
              <a:t>Number and severity of past episodes</a:t>
            </a:r>
          </a:p>
          <a:p>
            <a:r>
              <a:rPr lang="en-US" dirty="0"/>
              <a:t>Response to treatment</a:t>
            </a:r>
          </a:p>
          <a:p>
            <a:r>
              <a:rPr lang="en-US" dirty="0"/>
              <a:t>Previous </a:t>
            </a:r>
            <a:r>
              <a:rPr lang="en-US" dirty="0" err="1"/>
              <a:t>hospitalisations</a:t>
            </a:r>
            <a:endParaRPr lang="en-US" dirty="0"/>
          </a:p>
          <a:p>
            <a:r>
              <a:rPr lang="en-US" dirty="0"/>
              <a:t>Psychosocial stressors</a:t>
            </a:r>
          </a:p>
          <a:p>
            <a:r>
              <a:rPr lang="en-US" dirty="0"/>
              <a:t>Family history</a:t>
            </a:r>
          </a:p>
          <a:p>
            <a:r>
              <a:rPr lang="en-US" dirty="0"/>
              <a:t>Suicide attempts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24E99E1-4508-4155-8709-8C1AA6F3FB4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Past history of manic or hypomanic episodes</a:t>
            </a:r>
          </a:p>
          <a:p>
            <a:r>
              <a:rPr lang="en-US" dirty="0"/>
              <a:t>Substance abuse or other psychiatric illnesses </a:t>
            </a:r>
          </a:p>
          <a:p>
            <a:r>
              <a:rPr lang="en-US" dirty="0"/>
              <a:t>Social history and social support </a:t>
            </a:r>
          </a:p>
          <a:p>
            <a:r>
              <a:rPr lang="en-US" dirty="0"/>
              <a:t>Social and occupational impairment </a:t>
            </a:r>
          </a:p>
          <a:p>
            <a:r>
              <a:rPr lang="en-US" dirty="0"/>
              <a:t>Relevant medical history </a:t>
            </a:r>
          </a:p>
          <a:p>
            <a:r>
              <a:rPr lang="en-US" dirty="0"/>
              <a:t>Drugs history (prescribed and over-the-counter medications)</a:t>
            </a:r>
            <a:endParaRPr lang="en-MY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165278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3</a:t>
            </a:r>
            <a:r>
              <a:rPr lang="en-US" b="1" baseline="-250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b="1" dirty="0"/>
              <a:t>Mental state examination:</a:t>
            </a: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Evaluation of depressive symptom severity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Presence of psychotic symptoms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Risk of harm to self and others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780745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3</a:t>
            </a:r>
            <a:r>
              <a:rPr lang="en-US" b="1" baseline="-25000" dirty="0">
                <a:solidFill>
                  <a:srgbClr val="FF0000"/>
                </a:solidFill>
              </a:rPr>
              <a:t>d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b="1" dirty="0"/>
              <a:t>Laboratory tests may be required if: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presentation is atypical e.g. symptoms suggesting a medical cause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elderly patients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first major depressive episode after the age of 40 years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absence of precipitating factors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depression not responding fully to the standard treatment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666494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History (cont.)</a:t>
            </a:r>
            <a:r>
              <a:rPr lang="en-US" b="1" baseline="-25000" dirty="0"/>
              <a:t>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MY" sz="32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Mr. Mark has been working in this company for the past 6 years &amp; has been chosen as employee of the year twice during his tenure there.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2 months ago, the company had downsized to reduce cost.</a:t>
            </a:r>
          </a:p>
          <a:p>
            <a:pPr marL="914400" lvl="1" indent="-4572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He was tasked with more responsibilities &amp; felt overwhelmed with the increased workload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He loses interest in his hobby which is playing computer games after work.</a:t>
            </a:r>
            <a:endParaRPr lang="en-MY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219282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/>
              <a:t>	History (cont.)</a:t>
            </a:r>
            <a:r>
              <a:rPr lang="en-US" b="1" baseline="-25000" dirty="0"/>
              <a:t>2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He feels tired most of the time and wakes up at 3-4 am with inability to fall asleep again.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He does not have any suicidal ideations or attempts.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No psychotic symptom elicited.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There was no history of mania/hypomania in the past.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 </a:t>
            </a:r>
            <a:r>
              <a:rPr lang="en-US" sz="3200" dirty="0"/>
              <a:t>He denies taking alcohol or illicit substances.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There is no significant disruption in interpersonal relationship with family and friends.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MY" sz="3200" dirty="0"/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308169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History (cont.)</a:t>
            </a:r>
            <a:r>
              <a:rPr lang="en-US" b="1" baseline="-25000" dirty="0"/>
              <a:t>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000" dirty="0"/>
              <a:t>Mr. Mark had suggestive of low mood in the past when he first started working at the company, but these symptoms lasted for 1 week &amp; he did not seek any treatment for that.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000" dirty="0"/>
              <a:t>He is the eldest of 4 siblings &amp; has close relationship with his family members. There is no family history suggestive of depression or mania.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000" dirty="0"/>
              <a:t>He has been married for 12 years with 3 children. His wife, a primary school teacher; is a supportive person.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000" dirty="0"/>
              <a:t>They are financially stable.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079464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dirty="0"/>
              <a:t> </a:t>
            </a:r>
            <a:r>
              <a:rPr lang="en-US" b="1" dirty="0"/>
              <a:t>Mental status examination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9728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000" dirty="0"/>
              <a:t>A middle-aged gentleman, neatly dressed but hair is disheveled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000" dirty="0"/>
              <a:t>Appears distressed and anxious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000" dirty="0"/>
              <a:t>Rapport is easily established but eyes are downcast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000" dirty="0"/>
              <a:t>Speech is relevant but rate is slow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000" dirty="0"/>
              <a:t>Slow in responding to questions during the interview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000" dirty="0"/>
              <a:t>Mood is sad; cries when talking about his inability to perform at work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000" dirty="0"/>
              <a:t>He fears losing his job &amp; not being able to provide financially for his family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000" dirty="0"/>
              <a:t>No suicidal ideations, delusions or hallucinations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000" dirty="0"/>
              <a:t>Good insight into his illness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90184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Physical examination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Moderately built gentleman with good hygiene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No pallor, no jaundice and no enlargement of thyroid gland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Normal gait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No self-inflicted injuries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Vital signs: BP: 132/86 mmHg, PR: 90 beats/min, Weight: 62 kg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/>
              <a:t>*Physical examination should be done accordingly to rule out any medical or surgical causes for depressive symptoms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251543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Investigations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200" dirty="0"/>
              <a:t>Biological investigations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400" dirty="0"/>
              <a:t>Full blood count: normal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400" dirty="0"/>
              <a:t>Thyroid function test: normal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400" dirty="0"/>
              <a:t>Renal &amp; liver function tests: normal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400" dirty="0"/>
              <a:t>Other investigations: normal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2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200" dirty="0"/>
              <a:t>Psychosocial investigations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MY" sz="2400" dirty="0"/>
              <a:t>Corroborative history from accompanying person 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897904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MY" dirty="0">
                <a:solidFill>
                  <a:srgbClr val="FF0000"/>
                </a:solidFill>
              </a:rPr>
              <a:t> </a:t>
            </a:r>
            <a:r>
              <a:rPr lang="en-MY" b="1" dirty="0">
                <a:solidFill>
                  <a:srgbClr val="FF0000"/>
                </a:solidFill>
              </a:rPr>
              <a:t>Question 4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MY" sz="32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MY" sz="32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MY" sz="4000" dirty="0">
                <a:solidFill>
                  <a:srgbClr val="FF0000"/>
                </a:solidFill>
              </a:rPr>
              <a:t>How would you arrive at the diagnosis?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54757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History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7669"/>
            <a:ext cx="10515600" cy="5063638"/>
          </a:xfrm>
        </p:spPr>
        <p:txBody>
          <a:bodyPr>
            <a:normAutofit/>
          </a:bodyPr>
          <a:lstStyle/>
          <a:p>
            <a:pPr marL="231775" lvl="1" indent="-2317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Mr. Mark, a 47-year-old gentleman, comes to the health clinic complaining of sleep difficulties for the past 4 weeks. </a:t>
            </a:r>
          </a:p>
          <a:p>
            <a:pPr marL="796925" lvl="2" indent="-3429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difficulty falling asleep, feeling tired after waking up in the morning &amp; unspecified body ache</a:t>
            </a:r>
          </a:p>
          <a:p>
            <a:pPr marL="793750" lvl="2" indent="-3429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800" dirty="0"/>
              <a:t>difficulties to stay focused in his work as an assistant manager in a logistic company</a:t>
            </a:r>
          </a:p>
          <a:p>
            <a:pPr marL="231775" lvl="1" indent="-231775">
              <a:lnSpc>
                <a:spcPct val="100000"/>
              </a:lnSpc>
              <a:spcBef>
                <a:spcPts val="0"/>
              </a:spcBef>
            </a:pPr>
            <a:r>
              <a:rPr lang="en-MY" sz="3200" dirty="0"/>
              <a:t>This leads to deterioration in his work performance and prompts him to seek advice from your clinic.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MY" sz="2800" dirty="0">
              <a:solidFill>
                <a:srgbClr val="FF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MY" sz="3200" dirty="0">
                <a:solidFill>
                  <a:srgbClr val="FF0000"/>
                </a:solidFill>
              </a:rPr>
              <a:t>Question 1: Will you screen him for depression?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6" y="6492874"/>
            <a:ext cx="6938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6437" y="285698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215461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4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MY" sz="3200" dirty="0"/>
              <a:t>Diagnosis of depression using DSM-5 or ICD 10</a:t>
            </a:r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9811FE-5524-4C18-87BF-1347C97F6A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05" y="2630624"/>
            <a:ext cx="5265623" cy="24790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42148D-0874-4BAE-90D3-3CDB712FF6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8005" y="2630625"/>
            <a:ext cx="6438290" cy="247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581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4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179" y="1920662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3200" dirty="0"/>
              <a:t>Diagnosis of depression using DSM-5 or ICD 10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3200" b="1" dirty="0"/>
              <a:t>DSM-5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200" dirty="0"/>
              <a:t>A minimum of five symptoms is required to diagnose MDD.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200" dirty="0"/>
              <a:t>The severity of MDD can be divided into mild, moderate and severe.</a:t>
            </a:r>
            <a:r>
              <a:rPr lang="en-GB" sz="3200" dirty="0"/>
              <a:t> </a:t>
            </a:r>
            <a:r>
              <a:rPr lang="en-US" sz="3200" dirty="0"/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Mild depression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five or more symptoms are present which cause distress but they are manageable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result in minor impairment in social or occupational functioning.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Severe depression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most of the symptoms are present with marked impairment in functioning</a:t>
            </a:r>
          </a:p>
          <a:p>
            <a:endParaRPr lang="en-US" sz="3200" dirty="0"/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5735830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4</a:t>
            </a:r>
            <a:r>
              <a:rPr lang="en-US" b="1" baseline="-25000" dirty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AF09FC-A198-4A21-9CE4-5195840DE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8597" y="1724426"/>
            <a:ext cx="5154805" cy="473471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37DF478-3D4F-4A3E-A6DA-2BF8E58A6505}"/>
              </a:ext>
            </a:extLst>
          </p:cNvPr>
          <p:cNvSpPr/>
          <p:nvPr/>
        </p:nvSpPr>
        <p:spPr>
          <a:xfrm>
            <a:off x="3598150" y="5703047"/>
            <a:ext cx="3355928" cy="345213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07EBA8-DAA6-4412-86A7-FCC953EF32D5}"/>
              </a:ext>
            </a:extLst>
          </p:cNvPr>
          <p:cNvSpPr/>
          <p:nvPr/>
        </p:nvSpPr>
        <p:spPr>
          <a:xfrm>
            <a:off x="3439845" y="3900396"/>
            <a:ext cx="5154805" cy="655283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D7CFEB0-92FB-40C2-8CE2-123BD586A72C}"/>
              </a:ext>
            </a:extLst>
          </p:cNvPr>
          <p:cNvSpPr/>
          <p:nvPr/>
        </p:nvSpPr>
        <p:spPr>
          <a:xfrm>
            <a:off x="3439845" y="4555679"/>
            <a:ext cx="5076940" cy="58780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14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4</a:t>
            </a:r>
            <a:r>
              <a:rPr lang="en-US" b="1" baseline="-25000" dirty="0">
                <a:solidFill>
                  <a:srgbClr val="FF0000"/>
                </a:solidFill>
              </a:rPr>
              <a:t>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77E2DD1-C240-4CF0-9FBD-518196EB49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8084" y="2111028"/>
            <a:ext cx="7835827" cy="375048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6F33D4C-0F95-4564-BE61-67B75D4801BD}"/>
              </a:ext>
            </a:extLst>
          </p:cNvPr>
          <p:cNvSpPr/>
          <p:nvPr/>
        </p:nvSpPr>
        <p:spPr>
          <a:xfrm>
            <a:off x="2382225" y="1994053"/>
            <a:ext cx="4955009" cy="4406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33564E7-11D4-4B45-9C3A-AA542E8C67EC}"/>
              </a:ext>
            </a:extLst>
          </p:cNvPr>
          <p:cNvSpPr/>
          <p:nvPr/>
        </p:nvSpPr>
        <p:spPr>
          <a:xfrm>
            <a:off x="2093205" y="2878088"/>
            <a:ext cx="7678756" cy="77369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A2D13E3-0C09-4ED5-A26B-697B185EA539}"/>
              </a:ext>
            </a:extLst>
          </p:cNvPr>
          <p:cNvSpPr/>
          <p:nvPr/>
        </p:nvSpPr>
        <p:spPr>
          <a:xfrm>
            <a:off x="1983037" y="4317681"/>
            <a:ext cx="7557571" cy="877926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3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MY" b="1" dirty="0">
                <a:solidFill>
                  <a:srgbClr val="FF0000"/>
                </a:solidFill>
              </a:rPr>
              <a:t> Question 5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MY" dirty="0"/>
          </a:p>
          <a:p>
            <a:pPr marL="0" indent="0">
              <a:buNone/>
            </a:pPr>
            <a:endParaRPr lang="en-MY" sz="32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MY" sz="4000" dirty="0">
                <a:solidFill>
                  <a:srgbClr val="FF0000"/>
                </a:solidFill>
              </a:rPr>
              <a:t>Besides the symptoms of depression, what other aspects need to be addressed?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633164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5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Severity of symptoms (mild , moderate, severe) 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Suicidal risks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Extent of functional disability 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D9741E5-7213-442C-83DF-DF2CFD2511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090" y="2489355"/>
            <a:ext cx="9510584" cy="151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428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5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b="1" dirty="0"/>
              <a:t>Severity according to DSM-5</a:t>
            </a: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Mild depression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5 or more symptoms are present which cause distress but they are manageable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result in minor impairment in social or occupational functioning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Moderate depression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symptom presentation and functional impairment between 2 severities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Severe depression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most of the symptoms are present with marked impairment in functioning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6" y="6492874"/>
            <a:ext cx="6971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2240093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5</a:t>
            </a:r>
            <a:r>
              <a:rPr lang="en-US" b="1" baseline="-250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MY" b="1" dirty="0"/>
              <a:t>Severity according to ICD -10</a:t>
            </a: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E479B0C-7E0C-4902-B6AE-E09CF9907B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6063" y="1825625"/>
            <a:ext cx="4888737" cy="457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3613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Suicide Risk Factors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9F4EB89-BCCB-49EB-95CE-802307B5AD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8647" y="1778766"/>
            <a:ext cx="4156331" cy="36141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F2783F4-DAC8-43DB-96F5-551799B528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4274" y="5392881"/>
            <a:ext cx="7065079" cy="113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6872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 Question 6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sz="32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4000" dirty="0">
                <a:solidFill>
                  <a:srgbClr val="FF0000"/>
                </a:solidFill>
              </a:rPr>
              <a:t>What is your final diagnosis?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718039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MY" b="1" dirty="0">
                <a:solidFill>
                  <a:srgbClr val="FF0000"/>
                </a:solidFill>
              </a:rPr>
              <a:t>Yes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4"/>
            <a:ext cx="6927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7DC03E-7BC0-4E08-AAE8-2ACB0E7058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7437" y="2182366"/>
            <a:ext cx="6457125" cy="388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5882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6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/>
              <a:t>Major Depressive Disorder – mild to moderate 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5 symptoms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Functional impairment but not marked – only affecting occupational functioning</a:t>
            </a:r>
          </a:p>
          <a:p>
            <a:endParaRPr lang="en-US" dirty="0"/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9664147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Question 7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200" dirty="0">
                <a:solidFill>
                  <a:srgbClr val="FF0000"/>
                </a:solidFill>
              </a:rPr>
              <a:t>		</a:t>
            </a:r>
            <a:r>
              <a:rPr lang="en-US" sz="4000" dirty="0">
                <a:solidFill>
                  <a:srgbClr val="FF0000"/>
                </a:solidFill>
              </a:rPr>
              <a:t>Do you think Mr. Mark needs:</a:t>
            </a:r>
          </a:p>
          <a:p>
            <a:pPr lvl="5"/>
            <a:r>
              <a:rPr lang="en-US" sz="4000" dirty="0">
                <a:solidFill>
                  <a:srgbClr val="FF0000"/>
                </a:solidFill>
              </a:rPr>
              <a:t>a referral to psychiatric services?</a:t>
            </a:r>
          </a:p>
          <a:p>
            <a:pPr lvl="5"/>
            <a:r>
              <a:rPr lang="en-US" sz="4000" dirty="0">
                <a:solidFill>
                  <a:srgbClr val="FF0000"/>
                </a:solidFill>
              </a:rPr>
              <a:t>an admission into the hospital?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2271029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7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237CF6-7499-4018-80C4-CB9DA737D7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  <a:p>
            <a:r>
              <a:rPr lang="en-US" sz="3200" dirty="0"/>
              <a:t>No, he can be managed in primary care (refer to criteria for referral and admission).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1606711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7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12D9D028-08DF-4038-A5F4-0082E6A76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680" y="1729280"/>
            <a:ext cx="7970127" cy="459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6268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7</a:t>
            </a:r>
            <a:r>
              <a:rPr lang="en-US" b="1" baseline="-25000" dirty="0">
                <a:solidFill>
                  <a:srgbClr val="FF0000"/>
                </a:solidFill>
              </a:rPr>
              <a:t>c</a:t>
            </a:r>
            <a:r>
              <a:rPr lang="en-US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2D660678-9B7C-435B-8A14-9BCBB9E2B2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" r="-32"/>
          <a:stretch/>
        </p:blipFill>
        <p:spPr bwMode="auto">
          <a:xfrm>
            <a:off x="1527756" y="1815509"/>
            <a:ext cx="9431230" cy="322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82815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020C3-9667-4A44-8F12-EC25E3FB27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223404"/>
            <a:ext cx="5577452" cy="3043796"/>
          </a:xfrm>
        </p:spPr>
        <p:txBody>
          <a:bodyPr anchor="b"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</a:t>
            </a:r>
            <a:r>
              <a:rPr lang="en-US" sz="7200" b="1" dirty="0">
                <a:solidFill>
                  <a:schemeClr val="bg1"/>
                </a:solidFill>
              </a:rPr>
              <a:t> </a:t>
            </a:r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AD6120-1CEB-4728-B872-C1759C0DDE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287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3164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MY" dirty="0">
                <a:solidFill>
                  <a:srgbClr val="FF0000"/>
                </a:solidFill>
              </a:rPr>
              <a:t> </a:t>
            </a:r>
            <a:r>
              <a:rPr lang="en-MY" b="1" dirty="0">
                <a:solidFill>
                  <a:srgbClr val="FF0000"/>
                </a:solidFill>
              </a:rPr>
              <a:t>Question 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MY" sz="3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MY" sz="32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MY" sz="4000" dirty="0">
                <a:solidFill>
                  <a:srgbClr val="FF0000"/>
                </a:solidFill>
              </a:rPr>
              <a:t>What tools can you use to screen for depression?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431161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2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Beck Depression Scale (BDI)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Depression Anxiety Stress Scale (DASS)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Patient Health Questions-9 (PHQ 9)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Hospital Anxiety Depression Scale (HADS)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 err="1"/>
              <a:t>Whooley</a:t>
            </a:r>
            <a:r>
              <a:rPr lang="en-US" sz="3200" dirty="0"/>
              <a:t> Questions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006464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2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B8FCB1F9-452D-4F78-9AE2-3219753E61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5093" y="4056016"/>
            <a:ext cx="8876555" cy="23362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C9A8845-479B-4D20-8787-5666C8F6EB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5093" y="1825625"/>
            <a:ext cx="8876555" cy="21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90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2</a:t>
            </a:r>
            <a:r>
              <a:rPr lang="en-US" b="1" baseline="-25000" dirty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7D8F6C-02AD-4FD8-B09F-356F97376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Whooley</a:t>
            </a:r>
            <a:r>
              <a:rPr lang="en-US" dirty="0"/>
              <a:t> Questions: If the answer is “Yes” to one or both questions, assess the patient for depression.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D7144752-341A-44CE-9FB8-6F689B097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45" y="2257847"/>
            <a:ext cx="11150110" cy="1916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9962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/>
              <a:t>History (cont.)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3200" dirty="0"/>
              <a:t>Mr. Mark answered “Yes” to both questions.</a:t>
            </a:r>
          </a:p>
          <a:p>
            <a:endParaRPr lang="en-MY" dirty="0"/>
          </a:p>
          <a:p>
            <a:pPr marL="0" indent="0">
              <a:buNone/>
            </a:pPr>
            <a:endParaRPr lang="en-MY" dirty="0"/>
          </a:p>
          <a:p>
            <a:pPr marL="0" indent="0">
              <a:buNone/>
            </a:pPr>
            <a:r>
              <a:rPr lang="en-MY" sz="4000" dirty="0">
                <a:solidFill>
                  <a:srgbClr val="FF0000"/>
                </a:solidFill>
              </a:rPr>
              <a:t>Question 3: How would you proceed from here to further  assess for depression?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437123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335095"/>
            <a:ext cx="10610194" cy="1332574"/>
          </a:xfrm>
          <a:solidFill>
            <a:srgbClr val="FFC000"/>
          </a:soli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	Answer 3</a:t>
            </a:r>
            <a:r>
              <a:rPr lang="en-US" b="1" baseline="-25000" dirty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8DB49-F9D0-4EF4-A788-C3DD82AE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/>
              <a:t>Assessment of depression consists of:</a:t>
            </a:r>
          </a:p>
          <a:p>
            <a:pPr marL="461963" indent="-230188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History taking </a:t>
            </a:r>
          </a:p>
          <a:p>
            <a:pPr marL="461963" indent="-230188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Mental state examination </a:t>
            </a:r>
          </a:p>
          <a:p>
            <a:pPr marL="461963" indent="-230188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Physical examination  </a:t>
            </a:r>
          </a:p>
          <a:p>
            <a:pPr marL="461963" indent="-230188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Investigations where indicated – biological &amp; psychosocial investigations </a:t>
            </a:r>
          </a:p>
          <a:p>
            <a:pPr marL="0" indent="0">
              <a:buNone/>
            </a:pPr>
            <a:endParaRPr lang="en-MY" b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4D7CFC-B824-4EF7-B9AD-D438F3599F8F}"/>
              </a:ext>
            </a:extLst>
          </p:cNvPr>
          <p:cNvSpPr txBox="1"/>
          <p:nvPr/>
        </p:nvSpPr>
        <p:spPr>
          <a:xfrm>
            <a:off x="2744965" y="6492875"/>
            <a:ext cx="8418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Training Module CPG Management of Major Depressive Disorder (Second Edition)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272893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1505</Words>
  <Application>Microsoft Office PowerPoint</Application>
  <PresentationFormat>Widescreen</PresentationFormat>
  <Paragraphs>226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Aharoni</vt:lpstr>
      <vt:lpstr>Arial</vt:lpstr>
      <vt:lpstr>Calibri</vt:lpstr>
      <vt:lpstr>Calibri Light</vt:lpstr>
      <vt:lpstr>Courier New</vt:lpstr>
      <vt:lpstr>Office Theme</vt:lpstr>
      <vt:lpstr>PowerPoint Presentation</vt:lpstr>
      <vt:lpstr> History</vt:lpstr>
      <vt:lpstr> Answer 1</vt:lpstr>
      <vt:lpstr>  Question 2</vt:lpstr>
      <vt:lpstr> Answer 2a</vt:lpstr>
      <vt:lpstr> Answer 2b</vt:lpstr>
      <vt:lpstr> Answer 2c</vt:lpstr>
      <vt:lpstr> History (cont.)</vt:lpstr>
      <vt:lpstr> Answer 3a</vt:lpstr>
      <vt:lpstr> Answer 3b</vt:lpstr>
      <vt:lpstr> Answer 3c</vt:lpstr>
      <vt:lpstr> Answer 3d</vt:lpstr>
      <vt:lpstr> History (cont.)1</vt:lpstr>
      <vt:lpstr> History (cont.)2</vt:lpstr>
      <vt:lpstr> History (cont.)3</vt:lpstr>
      <vt:lpstr>  Mental status examination </vt:lpstr>
      <vt:lpstr> Physical examination</vt:lpstr>
      <vt:lpstr> Investigations</vt:lpstr>
      <vt:lpstr>  Question 4</vt:lpstr>
      <vt:lpstr> Answer 4a</vt:lpstr>
      <vt:lpstr> Answer 4b</vt:lpstr>
      <vt:lpstr> Answer 4c</vt:lpstr>
      <vt:lpstr> Answer 4d</vt:lpstr>
      <vt:lpstr>  Question 5</vt:lpstr>
      <vt:lpstr> Answer 5a</vt:lpstr>
      <vt:lpstr> Answer 5b</vt:lpstr>
      <vt:lpstr> Answer 5c</vt:lpstr>
      <vt:lpstr> Suicide Risk Factors </vt:lpstr>
      <vt:lpstr>  Question 6</vt:lpstr>
      <vt:lpstr> Answer 6 </vt:lpstr>
      <vt:lpstr>  Question 7</vt:lpstr>
      <vt:lpstr> Answer 7a </vt:lpstr>
      <vt:lpstr> Answer 7b</vt:lpstr>
      <vt:lpstr> Answer 7c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Core Trainers  CPG Management of  Major Depressive Disorder (Second Edition) </dc:title>
  <dc:creator>siti mohtar</dc:creator>
  <cp:lastModifiedBy>siti mohtar</cp:lastModifiedBy>
  <cp:revision>28</cp:revision>
  <dcterms:created xsi:type="dcterms:W3CDTF">2019-12-13T01:17:40Z</dcterms:created>
  <dcterms:modified xsi:type="dcterms:W3CDTF">2021-02-02T08:28:00Z</dcterms:modified>
</cp:coreProperties>
</file>